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1" r:id="rId5"/>
    <p:sldId id="259" r:id="rId6"/>
    <p:sldId id="262" r:id="rId7"/>
    <p:sldId id="260" r:id="rId8"/>
  </p:sldIdLst>
  <p:sldSz cx="12192000" cy="6858000"/>
  <p:notesSz cx="6858000" cy="9144000"/>
  <p:embeddedFontLst>
    <p:embeddedFont>
      <p:font typeface="Poppins ExtraLight" panose="00000300000000000000" pitchFamily="2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033" autoAdjust="0"/>
  </p:normalViewPr>
  <p:slideViewPr>
    <p:cSldViewPr snapToGrid="0">
      <p:cViewPr>
        <p:scale>
          <a:sx n="69" d="100"/>
          <a:sy n="69" d="100"/>
        </p:scale>
        <p:origin x="989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49D0A2-5142-4AE3-892F-49463DCF4057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3D6A3E-13A1-461A-A51D-762E4C9801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7166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D6A3E-13A1-461A-A51D-762E4C9801C5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740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0EF28-1FDB-36C2-F6C4-AC0D49C1FA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EF0389-6614-12A1-A594-95FAE94952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DFA5D-D7E4-130B-2B27-DCC4AED5A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E46E1-C5B4-4CBC-96FB-17258C0D3508}" type="datetimeFigureOut">
              <a:rPr lang="en-IN" smtClean="0"/>
              <a:t>09-08-2024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23F21-9E9F-DF70-84CD-3F298786D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4B0644-782B-5262-7F8A-49D9B404C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B8FD2-DE3A-4C13-B9D4-D40CD7E836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4165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59DC3-BD70-DB66-E523-CFBF1CB1A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7746A2-FF35-E4F7-13BC-3F75DC3209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D2F7A-9EC4-77EF-4EAB-9A0798872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E46E1-C5B4-4CBC-96FB-17258C0D3508}" type="datetimeFigureOut">
              <a:rPr lang="en-IN" smtClean="0"/>
              <a:t>09-08-2024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45CEB-B88C-99B7-CDC5-713DDC7C9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32EB9-F948-4836-3C19-D1218BB59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B8FD2-DE3A-4C13-B9D4-D40CD7E836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3794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B0F2B1-21EF-0FC4-C67B-23074128FB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825009-F311-45F7-6A92-8C775EB7B1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A49CE-D350-3656-6EA6-A4CF22F17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E46E1-C5B4-4CBC-96FB-17258C0D3508}" type="datetimeFigureOut">
              <a:rPr lang="en-IN" smtClean="0"/>
              <a:t>09-08-2024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57EB6B-1117-8486-9C21-216B82E34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8C144D-1A49-709A-0636-FD78A204C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B8FD2-DE3A-4C13-B9D4-D40CD7E836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5304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78F0C-C273-1CBC-229E-47F67853B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CA4B7-67C5-9C52-157E-A3B5846F6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919E28-31CD-283A-7036-B042C4746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E46E1-C5B4-4CBC-96FB-17258C0D3508}" type="datetimeFigureOut">
              <a:rPr lang="en-IN" smtClean="0"/>
              <a:t>09-08-2024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A2EEC4-6800-5AD2-3E28-704EFF67B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AABCF-6099-9F5E-1A62-BE5BF213A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B8FD2-DE3A-4C13-B9D4-D40CD7E836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1859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BB148-3A8A-FEA0-3888-2DFF26CB7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088AE8-A5C2-5384-BED7-8CA6250B23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D1989C-20A0-575C-63C4-2AB5C4056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E46E1-C5B4-4CBC-96FB-17258C0D3508}" type="datetimeFigureOut">
              <a:rPr lang="en-IN" smtClean="0"/>
              <a:t>09-08-2024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1ED06-981E-1C80-68AF-6B53B6EDB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CF88D-2867-0D0B-FB2F-60007D081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B8FD2-DE3A-4C13-B9D4-D40CD7E836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8699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86CFB-30B8-6DD6-5EFD-FB1AB41DF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F4B74-9915-172C-6071-5D1FF00EAD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77942B-12E2-CE57-2DDA-CDFCEDEBA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78B1C-9F7A-0B69-39F3-0DDDB1C0C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E46E1-C5B4-4CBC-96FB-17258C0D3508}" type="datetimeFigureOut">
              <a:rPr lang="en-IN" smtClean="0"/>
              <a:t>09-08-2024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C3241B-C26D-C2A4-7F88-93477F7D8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08292D-94F5-BFD1-0D9B-D160EA8EA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B8FD2-DE3A-4C13-B9D4-D40CD7E836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2081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2DF1C-D92C-6F87-0F7E-1A1729F4C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06E1D7-091E-C659-D605-157F82BDB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C3430B-807C-A44C-28FE-7B4A621F05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51E758-F007-4F66-D5D0-0A4014A5F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5BE31E-1177-F1EB-D54B-7E789130D7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8B61E7-786E-EB4D-C278-8BE376880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E46E1-C5B4-4CBC-96FB-17258C0D3508}" type="datetimeFigureOut">
              <a:rPr lang="en-IN" smtClean="0"/>
              <a:t>09-08-2024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AF4663-DC86-5D1A-0EE5-E6ACB1942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A9EC9E-D037-5263-9B42-D756E3427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B8FD2-DE3A-4C13-B9D4-D40CD7E836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5654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378C4-4F00-4FFC-C762-38A83C9E2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DB5A73-E927-C9DB-3F9C-5491C2488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E46E1-C5B4-4CBC-96FB-17258C0D3508}" type="datetimeFigureOut">
              <a:rPr lang="en-IN" smtClean="0"/>
              <a:t>09-08-2024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59F3F-6753-9010-8867-2648F5BB8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2A769F-0658-0CDB-56E2-64383114C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B8FD2-DE3A-4C13-B9D4-D40CD7E836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3069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5586D3-AEDE-60F7-0994-314B7DC50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E46E1-C5B4-4CBC-96FB-17258C0D3508}" type="datetimeFigureOut">
              <a:rPr lang="en-IN" smtClean="0"/>
              <a:t>09-08-2024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6FE59E-890D-FDC9-6BA8-1B9983AB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7D2A0C-D4A8-DD23-30C1-B85C66EE0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B8FD2-DE3A-4C13-B9D4-D40CD7E836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7250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F3197-1950-BDEB-CC8B-34BE66F62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ED8D8-0A54-9105-A31E-AE979EA1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06FDC0-0581-01FF-6687-BC1AFD4305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917908-131E-10FE-9097-D8BBEEC05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E46E1-C5B4-4CBC-96FB-17258C0D3508}" type="datetimeFigureOut">
              <a:rPr lang="en-IN" smtClean="0"/>
              <a:t>09-08-2024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3AE683-CDF8-AC58-FCEA-C68389F20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FB4386-8137-E67C-74B6-1225C9430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B8FD2-DE3A-4C13-B9D4-D40CD7E836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2917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2C21-24F2-D898-5698-5934754BD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B5A936-6B67-B556-21C0-C4EE6A0D50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9746FC-EB8D-49CE-1C1D-016288BF9F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0717A1-9F88-F244-4537-C7AA594C0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E46E1-C5B4-4CBC-96FB-17258C0D3508}" type="datetimeFigureOut">
              <a:rPr lang="en-IN" smtClean="0"/>
              <a:t>09-08-2024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4E1720-AE76-2170-AE87-0868828D6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F60962-5D27-035D-F027-26E4321BC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B8FD2-DE3A-4C13-B9D4-D40CD7E836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1936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9078E8-241C-6704-ADD1-1CE6C2F68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FEE476-6DC6-C23B-F785-1D24B6C2E6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90747A-3280-781F-BAC0-9E62798C46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A4E46E1-C5B4-4CBC-96FB-17258C0D3508}" type="datetimeFigureOut">
              <a:rPr lang="en-IN" smtClean="0"/>
              <a:t>09-08-2024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304762-4859-C118-BB0B-8DA71F047C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6E14F2-6A5E-C1D3-C33F-F8DF97F1B5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AB8FD2-DE3A-4C13-B9D4-D40CD7E836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2009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6.jpe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B214EBE-96CC-8083-5843-6BEA8EA69D43}"/>
              </a:ext>
            </a:extLst>
          </p:cNvPr>
          <p:cNvSpPr/>
          <p:nvPr/>
        </p:nvSpPr>
        <p:spPr>
          <a:xfrm>
            <a:off x="718738" y="8247004"/>
            <a:ext cx="3049200" cy="3769200"/>
          </a:xfrm>
          <a:prstGeom prst="roundRect">
            <a:avLst/>
          </a:prstGeom>
          <a:solidFill>
            <a:schemeClr val="bg1">
              <a:alpha val="1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8BC8669-5324-0248-42DF-E7B0A4E9DE0C}"/>
              </a:ext>
            </a:extLst>
          </p:cNvPr>
          <p:cNvSpPr/>
          <p:nvPr/>
        </p:nvSpPr>
        <p:spPr>
          <a:xfrm>
            <a:off x="4571400" y="8247004"/>
            <a:ext cx="3049200" cy="3769200"/>
          </a:xfrm>
          <a:prstGeom prst="roundRect">
            <a:avLst/>
          </a:prstGeom>
          <a:solidFill>
            <a:schemeClr val="bg1">
              <a:alpha val="1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295E52BF-042E-95F2-3592-E64FC9E34DDA}"/>
              </a:ext>
            </a:extLst>
          </p:cNvPr>
          <p:cNvSpPr/>
          <p:nvPr/>
        </p:nvSpPr>
        <p:spPr>
          <a:xfrm>
            <a:off x="8424062" y="8247004"/>
            <a:ext cx="3049200" cy="3769200"/>
          </a:xfrm>
          <a:prstGeom prst="roundRect">
            <a:avLst/>
          </a:prstGeom>
          <a:solidFill>
            <a:schemeClr val="bg1">
              <a:alpha val="1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916393C-0162-C45F-61B9-5B9355BA57B8}"/>
              </a:ext>
            </a:extLst>
          </p:cNvPr>
          <p:cNvSpPr txBox="1"/>
          <p:nvPr/>
        </p:nvSpPr>
        <p:spPr>
          <a:xfrm>
            <a:off x="979374" y="9193350"/>
            <a:ext cx="25849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</a:rPr>
              <a:t>Mercury</a:t>
            </a:r>
            <a:endParaRPr lang="en-IN" sz="50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0A97087-B67D-B78F-7FB2-3E1002F996EF}"/>
              </a:ext>
            </a:extLst>
          </p:cNvPr>
          <p:cNvSpPr txBox="1"/>
          <p:nvPr/>
        </p:nvSpPr>
        <p:spPr>
          <a:xfrm>
            <a:off x="1109039" y="10130622"/>
            <a:ext cx="25030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dolor sit  </a:t>
            </a:r>
            <a:r>
              <a:rPr lang="en-US" dirty="0" err="1">
                <a:solidFill>
                  <a:schemeClr val="bg1"/>
                </a:solidFill>
              </a:rPr>
              <a:t>amet</a:t>
            </a:r>
            <a:r>
              <a:rPr lang="en-US" dirty="0">
                <a:solidFill>
                  <a:schemeClr val="bg1"/>
                </a:solidFill>
              </a:rPr>
              <a:t>,  </a:t>
            </a:r>
            <a:r>
              <a:rPr lang="en-US" dirty="0" err="1">
                <a:solidFill>
                  <a:schemeClr val="bg1"/>
                </a:solidFill>
              </a:rPr>
              <a:t>consectetuer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adipisicing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Maecenas  </a:t>
            </a:r>
            <a:r>
              <a:rPr lang="en-US" dirty="0" err="1">
                <a:solidFill>
                  <a:schemeClr val="bg1"/>
                </a:solidFill>
              </a:rPr>
              <a:t>pottitor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congue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massa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Fusce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AABB62-E4D5-A136-5B70-BC6C8B6552BF}"/>
              </a:ext>
            </a:extLst>
          </p:cNvPr>
          <p:cNvSpPr txBox="1"/>
          <p:nvPr/>
        </p:nvSpPr>
        <p:spPr>
          <a:xfrm>
            <a:off x="5106447" y="9193350"/>
            <a:ext cx="216827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</a:rPr>
              <a:t>Venus </a:t>
            </a:r>
            <a:endParaRPr lang="en-IN" sz="5000" b="1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080CFA-11C7-58ED-3F70-DAB03B11B90F}"/>
              </a:ext>
            </a:extLst>
          </p:cNvPr>
          <p:cNvSpPr txBox="1"/>
          <p:nvPr/>
        </p:nvSpPr>
        <p:spPr>
          <a:xfrm>
            <a:off x="4955228" y="10130622"/>
            <a:ext cx="24707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dolor sit  </a:t>
            </a:r>
            <a:r>
              <a:rPr lang="en-US" dirty="0" err="1">
                <a:solidFill>
                  <a:schemeClr val="bg1"/>
                </a:solidFill>
              </a:rPr>
              <a:t>amet</a:t>
            </a:r>
            <a:r>
              <a:rPr lang="en-US" dirty="0">
                <a:solidFill>
                  <a:schemeClr val="bg1"/>
                </a:solidFill>
              </a:rPr>
              <a:t>,  </a:t>
            </a:r>
            <a:r>
              <a:rPr lang="en-US" dirty="0" err="1">
                <a:solidFill>
                  <a:schemeClr val="bg1"/>
                </a:solidFill>
              </a:rPr>
              <a:t>consectetuer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adipisicing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Maecenas  </a:t>
            </a:r>
            <a:r>
              <a:rPr lang="en-US" dirty="0" err="1">
                <a:solidFill>
                  <a:schemeClr val="bg1"/>
                </a:solidFill>
              </a:rPr>
              <a:t>pottitor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congue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massa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Fusce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951FD8-B6E0-07DE-5F4C-A5C42C442F6A}"/>
              </a:ext>
            </a:extLst>
          </p:cNvPr>
          <p:cNvSpPr txBox="1"/>
          <p:nvPr/>
        </p:nvSpPr>
        <p:spPr>
          <a:xfrm>
            <a:off x="9154820" y="9268848"/>
            <a:ext cx="193937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</a:rPr>
              <a:t>Earth</a:t>
            </a:r>
            <a:endParaRPr lang="en-IN" sz="5000" b="1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693BD61-D9FC-4A9A-22A2-14E3F38981D7}"/>
              </a:ext>
            </a:extLst>
          </p:cNvPr>
          <p:cNvSpPr txBox="1"/>
          <p:nvPr/>
        </p:nvSpPr>
        <p:spPr>
          <a:xfrm>
            <a:off x="8843999" y="10130622"/>
            <a:ext cx="25825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dolor sit  </a:t>
            </a:r>
            <a:r>
              <a:rPr lang="en-US" dirty="0" err="1">
                <a:solidFill>
                  <a:schemeClr val="bg1"/>
                </a:solidFill>
              </a:rPr>
              <a:t>amet</a:t>
            </a:r>
            <a:r>
              <a:rPr lang="en-US" dirty="0">
                <a:solidFill>
                  <a:schemeClr val="bg1"/>
                </a:solidFill>
              </a:rPr>
              <a:t>,  </a:t>
            </a:r>
            <a:r>
              <a:rPr lang="en-US" dirty="0" err="1">
                <a:solidFill>
                  <a:schemeClr val="bg1"/>
                </a:solidFill>
              </a:rPr>
              <a:t>consectetuer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adipisicing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Maecenas  </a:t>
            </a:r>
            <a:r>
              <a:rPr lang="en-US" dirty="0" err="1">
                <a:solidFill>
                  <a:schemeClr val="bg1"/>
                </a:solidFill>
              </a:rPr>
              <a:t>pottitor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congue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massa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Fusce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A4208E7-1A71-02B7-8FC5-6D19DC285B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6313B39-4F64-D73F-121B-1DFA13777284}"/>
              </a:ext>
            </a:extLst>
          </p:cNvPr>
          <p:cNvSpPr/>
          <p:nvPr/>
        </p:nvSpPr>
        <p:spPr>
          <a:xfrm>
            <a:off x="-2923021" y="500009"/>
            <a:ext cx="9019022" cy="9609108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B4FCEBF-12BA-6EE5-5175-4270FB3FA7BC}"/>
              </a:ext>
            </a:extLst>
          </p:cNvPr>
          <p:cNvSpPr/>
          <p:nvPr/>
        </p:nvSpPr>
        <p:spPr>
          <a:xfrm>
            <a:off x="-5215117" y="-2032083"/>
            <a:ext cx="13796719" cy="14401883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4D8F008-216D-1359-111A-5D515247D27F}"/>
              </a:ext>
            </a:extLst>
          </p:cNvPr>
          <p:cNvSpPr/>
          <p:nvPr/>
        </p:nvSpPr>
        <p:spPr>
          <a:xfrm>
            <a:off x="-8702027" y="-5283200"/>
            <a:ext cx="20008390" cy="20701000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5E8993-E394-CC53-EA49-3A4C11D20693}"/>
              </a:ext>
            </a:extLst>
          </p:cNvPr>
          <p:cNvSpPr txBox="1"/>
          <p:nvPr/>
        </p:nvSpPr>
        <p:spPr>
          <a:xfrm>
            <a:off x="885638" y="-203686"/>
            <a:ext cx="1113216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0" dirty="0">
                <a:solidFill>
                  <a:schemeClr val="tx1">
                    <a:lumMod val="85000"/>
                    <a:lumOff val="15000"/>
                  </a:schemeClr>
                </a:solidFill>
                <a:latin typeface="Poppins ExtraLight" panose="020B0502040204020203" pitchFamily="2" charset="0"/>
                <a:cs typeface="Poppins ExtraLight" panose="020B0502040204020203" pitchFamily="2" charset="0"/>
              </a:rPr>
              <a:t>planets</a:t>
            </a:r>
            <a:endParaRPr lang="en-IN" sz="22000" dirty="0">
              <a:solidFill>
                <a:schemeClr val="tx1">
                  <a:lumMod val="85000"/>
                  <a:lumOff val="15000"/>
                </a:schemeClr>
              </a:solidFill>
              <a:latin typeface="Poppins ExtraLight" panose="020B0502040204020203" pitchFamily="2" charset="0"/>
              <a:cs typeface="Poppins ExtraLight" panose="020B0502040204020203" pitchFamily="2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968AA19-76A7-751D-874D-4DEDF6EE2D2C}"/>
              </a:ext>
            </a:extLst>
          </p:cNvPr>
          <p:cNvGrpSpPr/>
          <p:nvPr/>
        </p:nvGrpSpPr>
        <p:grpSpPr>
          <a:xfrm rot="21076346">
            <a:off x="-10060561" y="1890706"/>
            <a:ext cx="22347448" cy="4687979"/>
            <a:chOff x="-301510" y="2912630"/>
            <a:chExt cx="11861586" cy="2400451"/>
          </a:xfrm>
        </p:grpSpPr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C0F930C1-320F-19C7-791F-131225320F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9202" y="2912630"/>
              <a:ext cx="1290874" cy="1290874"/>
            </a:xfrm>
            <a:prstGeom prst="rect">
              <a:avLst/>
            </a:prstGeom>
            <a:noFill/>
            <a:effectLst>
              <a:glow rad="952500">
                <a:schemeClr val="accent1">
                  <a:satMod val="175000"/>
                  <a:alpha val="19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0">
              <a:extLst>
                <a:ext uri="{FF2B5EF4-FFF2-40B4-BE49-F238E27FC236}">
                  <a16:creationId xmlns:a16="http://schemas.microsoft.com/office/drawing/2014/main" id="{D4071A1B-3CA1-25D1-3B78-77041B641C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01510" y="4038211"/>
              <a:ext cx="1274870" cy="12748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28" name="Picture 4" descr="Hot Sun">
            <a:extLst>
              <a:ext uri="{FF2B5EF4-FFF2-40B4-BE49-F238E27FC236}">
                <a16:creationId xmlns:a16="http://schemas.microsoft.com/office/drawing/2014/main" id="{3B44D4C6-5AC0-A052-E265-8583AC3F62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83913" y="1775692"/>
            <a:ext cx="6906175" cy="6906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1CF7BD59-9A0B-980E-9D23-ACE9D8BB4888}"/>
              </a:ext>
            </a:extLst>
          </p:cNvPr>
          <p:cNvGrpSpPr/>
          <p:nvPr/>
        </p:nvGrpSpPr>
        <p:grpSpPr>
          <a:xfrm rot="1572218">
            <a:off x="-5351881" y="640595"/>
            <a:ext cx="14809250" cy="4998954"/>
            <a:chOff x="2202855" y="2934588"/>
            <a:chExt cx="7604014" cy="2559685"/>
          </a:xfrm>
        </p:grpSpPr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D3AC5CAE-81CA-7A1D-D5AD-89DCD318919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91" t="7091" r="7091" b="7091"/>
            <a:stretch/>
          </p:blipFill>
          <p:spPr bwMode="auto">
            <a:xfrm>
              <a:off x="8744869" y="2934588"/>
              <a:ext cx="1062000" cy="1062000"/>
            </a:xfrm>
            <a:prstGeom prst="ellipse">
              <a:avLst/>
            </a:prstGeom>
            <a:noFill/>
            <a:effectLst>
              <a:glow rad="850900">
                <a:schemeClr val="accent2">
                  <a:satMod val="175000"/>
                  <a:alpha val="19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8">
              <a:extLst>
                <a:ext uri="{FF2B5EF4-FFF2-40B4-BE49-F238E27FC236}">
                  <a16:creationId xmlns:a16="http://schemas.microsoft.com/office/drawing/2014/main" id="{2775E1AA-4206-BDF5-3988-B8DBAFDE918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91" t="7091" r="7091" b="7091"/>
            <a:stretch/>
          </p:blipFill>
          <p:spPr bwMode="auto">
            <a:xfrm>
              <a:off x="2202855" y="4432273"/>
              <a:ext cx="1062000" cy="1062000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EB6E143-5350-B90F-58EA-646B52B38457}"/>
              </a:ext>
            </a:extLst>
          </p:cNvPr>
          <p:cNvGrpSpPr/>
          <p:nvPr/>
        </p:nvGrpSpPr>
        <p:grpSpPr>
          <a:xfrm rot="18713468">
            <a:off x="-4413034" y="3762919"/>
            <a:ext cx="11242052" cy="2297784"/>
            <a:chOff x="3150498" y="2876725"/>
            <a:chExt cx="5666251" cy="1192744"/>
          </a:xfrm>
        </p:grpSpPr>
        <p:pic>
          <p:nvPicPr>
            <p:cNvPr id="1030" name="Picture 6" descr="Mercury PNG Images &amp; PSDs for Download | PixelSquid - S111847823">
              <a:extLst>
                <a:ext uri="{FF2B5EF4-FFF2-40B4-BE49-F238E27FC236}">
                  <a16:creationId xmlns:a16="http://schemas.microsoft.com/office/drawing/2014/main" id="{02789491-4177-4E07-8E12-4D29B62011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51177" y="3003897"/>
              <a:ext cx="1065572" cy="1065572"/>
            </a:xfrm>
            <a:prstGeom prst="rect">
              <a:avLst/>
            </a:prstGeom>
            <a:noFill/>
            <a:effectLst>
              <a:glow rad="1308100">
                <a:schemeClr val="bg2">
                  <a:alpha val="19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Mercury PNG Images &amp; PSDs for Download | PixelSquid - S111847823">
              <a:extLst>
                <a:ext uri="{FF2B5EF4-FFF2-40B4-BE49-F238E27FC236}">
                  <a16:creationId xmlns:a16="http://schemas.microsoft.com/office/drawing/2014/main" id="{C2670A00-4BC9-5D96-22E0-E67CA2E2DE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50498" y="2876725"/>
              <a:ext cx="1065572" cy="10655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672214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0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0">
                                      <p:cBhvr>
                                        <p:cTn id="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200000">
                                      <p:cBhvr>
                                        <p:cTn id="1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6" presetClass="emp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000" fill="hold"/>
                                        <p:tgtEl>
                                          <p:spTgt spid="10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600000">
                                      <p:cBhvr>
                                        <p:cTn id="14" dur="2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A4208E7-1A71-02B7-8FC5-6D19DC285B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6313B39-4F64-D73F-121B-1DFA13777284}"/>
              </a:ext>
            </a:extLst>
          </p:cNvPr>
          <p:cNvSpPr/>
          <p:nvPr/>
        </p:nvSpPr>
        <p:spPr>
          <a:xfrm>
            <a:off x="-2923022" y="500009"/>
            <a:ext cx="9353099" cy="9609108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B4FCEBF-12BA-6EE5-5175-4270FB3FA7BC}"/>
              </a:ext>
            </a:extLst>
          </p:cNvPr>
          <p:cNvSpPr/>
          <p:nvPr/>
        </p:nvSpPr>
        <p:spPr>
          <a:xfrm>
            <a:off x="-5215117" y="-2032083"/>
            <a:ext cx="13317717" cy="14401883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4D8F008-216D-1359-111A-5D515247D27F}"/>
              </a:ext>
            </a:extLst>
          </p:cNvPr>
          <p:cNvSpPr/>
          <p:nvPr/>
        </p:nvSpPr>
        <p:spPr>
          <a:xfrm>
            <a:off x="-8702028" y="-5283200"/>
            <a:ext cx="20008391" cy="20701000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5E8993-E394-CC53-EA49-3A4C11D20693}"/>
              </a:ext>
            </a:extLst>
          </p:cNvPr>
          <p:cNvSpPr txBox="1"/>
          <p:nvPr/>
        </p:nvSpPr>
        <p:spPr>
          <a:xfrm>
            <a:off x="947280" y="-4810937"/>
            <a:ext cx="1113216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0" dirty="0">
                <a:solidFill>
                  <a:schemeClr val="tx1">
                    <a:lumMod val="85000"/>
                    <a:lumOff val="15000"/>
                  </a:schemeClr>
                </a:solidFill>
                <a:latin typeface="Poppins ExtraLight" panose="020B0502040204020203" pitchFamily="2" charset="0"/>
                <a:cs typeface="Poppins ExtraLight" panose="020B0502040204020203" pitchFamily="2" charset="0"/>
              </a:rPr>
              <a:t>planets</a:t>
            </a:r>
            <a:endParaRPr lang="en-IN" sz="22000" dirty="0">
              <a:solidFill>
                <a:schemeClr val="tx1">
                  <a:lumMod val="85000"/>
                  <a:lumOff val="15000"/>
                </a:schemeClr>
              </a:solidFill>
              <a:latin typeface="Poppins ExtraLight" panose="020B0502040204020203" pitchFamily="2" charset="0"/>
              <a:cs typeface="Poppins ExtraLight" panose="020B0502040204020203" pitchFamily="2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C95B340-294C-B7C1-E5CB-5DF51C6E2896}"/>
              </a:ext>
            </a:extLst>
          </p:cNvPr>
          <p:cNvSpPr/>
          <p:nvPr/>
        </p:nvSpPr>
        <p:spPr>
          <a:xfrm>
            <a:off x="718738" y="2546576"/>
            <a:ext cx="3049200" cy="3769200"/>
          </a:xfrm>
          <a:prstGeom prst="roundRect">
            <a:avLst/>
          </a:prstGeom>
          <a:solidFill>
            <a:schemeClr val="bg1">
              <a:alpha val="1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7040395-F2B8-9F05-E6C9-F20FD0BDF68D}"/>
              </a:ext>
            </a:extLst>
          </p:cNvPr>
          <p:cNvSpPr/>
          <p:nvPr/>
        </p:nvSpPr>
        <p:spPr>
          <a:xfrm>
            <a:off x="4571400" y="2546576"/>
            <a:ext cx="3049200" cy="3769200"/>
          </a:xfrm>
          <a:prstGeom prst="roundRect">
            <a:avLst/>
          </a:prstGeom>
          <a:solidFill>
            <a:schemeClr val="bg1">
              <a:alpha val="1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9AE15B1-5A02-CD43-5ABC-956EEA3FFAB9}"/>
              </a:ext>
            </a:extLst>
          </p:cNvPr>
          <p:cNvSpPr/>
          <p:nvPr/>
        </p:nvSpPr>
        <p:spPr>
          <a:xfrm>
            <a:off x="8424062" y="2546576"/>
            <a:ext cx="3049200" cy="3769200"/>
          </a:xfrm>
          <a:prstGeom prst="roundRect">
            <a:avLst/>
          </a:prstGeom>
          <a:solidFill>
            <a:schemeClr val="bg1">
              <a:alpha val="1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968AA19-76A7-751D-874D-4DEDF6EE2D2C}"/>
              </a:ext>
            </a:extLst>
          </p:cNvPr>
          <p:cNvGrpSpPr/>
          <p:nvPr/>
        </p:nvGrpSpPr>
        <p:grpSpPr>
          <a:xfrm rot="21076346">
            <a:off x="-10691337" y="2512540"/>
            <a:ext cx="22135148" cy="4643819"/>
            <a:chOff x="-186141" y="2909945"/>
            <a:chExt cx="11748902" cy="2377839"/>
          </a:xfrm>
        </p:grpSpPr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C0F930C1-320F-19C7-791F-131225320F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9202" y="2909945"/>
              <a:ext cx="1293559" cy="1293559"/>
            </a:xfrm>
            <a:prstGeom prst="rect">
              <a:avLst/>
            </a:prstGeom>
            <a:noFill/>
            <a:effectLst>
              <a:glow rad="952500">
                <a:schemeClr val="accent1">
                  <a:satMod val="175000"/>
                  <a:alpha val="19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0">
              <a:extLst>
                <a:ext uri="{FF2B5EF4-FFF2-40B4-BE49-F238E27FC236}">
                  <a16:creationId xmlns:a16="http://schemas.microsoft.com/office/drawing/2014/main" id="{D4071A1B-3CA1-25D1-3B78-77041B641C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86141" y="4012914"/>
              <a:ext cx="1274870" cy="12748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F7BD59-9A0B-980E-9D23-ACE9D8BB4888}"/>
              </a:ext>
            </a:extLst>
          </p:cNvPr>
          <p:cNvGrpSpPr/>
          <p:nvPr/>
        </p:nvGrpSpPr>
        <p:grpSpPr>
          <a:xfrm rot="1572218">
            <a:off x="-7182990" y="-1543192"/>
            <a:ext cx="14448495" cy="4337652"/>
            <a:chOff x="2388088" y="2934588"/>
            <a:chExt cx="7418781" cy="2221069"/>
          </a:xfrm>
        </p:grpSpPr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D3AC5CAE-81CA-7A1D-D5AD-89DCD318919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91" t="7091" r="7091" b="7091"/>
            <a:stretch/>
          </p:blipFill>
          <p:spPr bwMode="auto">
            <a:xfrm>
              <a:off x="8744869" y="2934588"/>
              <a:ext cx="1062000" cy="1062000"/>
            </a:xfrm>
            <a:prstGeom prst="ellipse">
              <a:avLst/>
            </a:prstGeom>
            <a:noFill/>
            <a:effectLst>
              <a:glow rad="850900">
                <a:schemeClr val="accent2">
                  <a:satMod val="175000"/>
                  <a:alpha val="19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8">
              <a:extLst>
                <a:ext uri="{FF2B5EF4-FFF2-40B4-BE49-F238E27FC236}">
                  <a16:creationId xmlns:a16="http://schemas.microsoft.com/office/drawing/2014/main" id="{2775E1AA-4206-BDF5-3988-B8DBAFDE918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91" t="7091" r="7091" b="7091"/>
            <a:stretch/>
          </p:blipFill>
          <p:spPr bwMode="auto">
            <a:xfrm>
              <a:off x="2388088" y="4093657"/>
              <a:ext cx="1062000" cy="1062000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EB6E143-5350-B90F-58EA-646B52B38457}"/>
              </a:ext>
            </a:extLst>
          </p:cNvPr>
          <p:cNvGrpSpPr/>
          <p:nvPr/>
        </p:nvGrpSpPr>
        <p:grpSpPr>
          <a:xfrm rot="18713468">
            <a:off x="-6388859" y="4686508"/>
            <a:ext cx="11131541" cy="2307218"/>
            <a:chOff x="3206197" y="2871828"/>
            <a:chExt cx="5610552" cy="1197641"/>
          </a:xfrm>
        </p:grpSpPr>
        <p:pic>
          <p:nvPicPr>
            <p:cNvPr id="1030" name="Picture 6" descr="Mercury PNG Images &amp; PSDs for Download | PixelSquid - S111847823">
              <a:extLst>
                <a:ext uri="{FF2B5EF4-FFF2-40B4-BE49-F238E27FC236}">
                  <a16:creationId xmlns:a16="http://schemas.microsoft.com/office/drawing/2014/main" id="{02789491-4177-4E07-8E12-4D29B62011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51177" y="3003897"/>
              <a:ext cx="1065572" cy="1065572"/>
            </a:xfrm>
            <a:prstGeom prst="rect">
              <a:avLst/>
            </a:prstGeom>
            <a:noFill/>
            <a:effectLst>
              <a:glow rad="1308100">
                <a:schemeClr val="bg2">
                  <a:alpha val="19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Mercury PNG Images &amp; PSDs for Download | PixelSquid - S111847823">
              <a:extLst>
                <a:ext uri="{FF2B5EF4-FFF2-40B4-BE49-F238E27FC236}">
                  <a16:creationId xmlns:a16="http://schemas.microsoft.com/office/drawing/2014/main" id="{C2670A00-4BC9-5D96-22E0-E67CA2E2DE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06197" y="2871828"/>
              <a:ext cx="1065572" cy="10655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1C78B2B-0132-6012-194D-3380AF854023}"/>
              </a:ext>
            </a:extLst>
          </p:cNvPr>
          <p:cNvSpPr txBox="1"/>
          <p:nvPr/>
        </p:nvSpPr>
        <p:spPr>
          <a:xfrm>
            <a:off x="979374" y="3492922"/>
            <a:ext cx="284416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</a:rPr>
              <a:t>Mercury</a:t>
            </a:r>
            <a:endParaRPr lang="en-IN" sz="5000" b="1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5E496A-F369-C9E7-C9A0-DEBD47BBD2A6}"/>
              </a:ext>
            </a:extLst>
          </p:cNvPr>
          <p:cNvSpPr txBox="1"/>
          <p:nvPr/>
        </p:nvSpPr>
        <p:spPr>
          <a:xfrm>
            <a:off x="1109039" y="4430194"/>
            <a:ext cx="25030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dolor sit  </a:t>
            </a:r>
            <a:r>
              <a:rPr lang="en-US" dirty="0" err="1">
                <a:solidFill>
                  <a:schemeClr val="bg1"/>
                </a:solidFill>
              </a:rPr>
              <a:t>amet</a:t>
            </a:r>
            <a:r>
              <a:rPr lang="en-US" dirty="0">
                <a:solidFill>
                  <a:schemeClr val="bg1"/>
                </a:solidFill>
              </a:rPr>
              <a:t>,  </a:t>
            </a:r>
            <a:r>
              <a:rPr lang="en-US" dirty="0" err="1">
                <a:solidFill>
                  <a:schemeClr val="bg1"/>
                </a:solidFill>
              </a:rPr>
              <a:t>consectetuer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adipisicing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Maecenas  </a:t>
            </a:r>
            <a:r>
              <a:rPr lang="en-US" dirty="0" err="1">
                <a:solidFill>
                  <a:schemeClr val="bg1"/>
                </a:solidFill>
              </a:rPr>
              <a:t>pottitor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congue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massa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Fusce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4240D84-60D1-4A2E-2AA2-BC479ED946D1}"/>
              </a:ext>
            </a:extLst>
          </p:cNvPr>
          <p:cNvSpPr txBox="1"/>
          <p:nvPr/>
        </p:nvSpPr>
        <p:spPr>
          <a:xfrm>
            <a:off x="5106447" y="3492922"/>
            <a:ext cx="25988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</a:rPr>
              <a:t>Venus </a:t>
            </a:r>
            <a:endParaRPr lang="en-IN" sz="5000" b="1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802ECA2-C138-8A6D-206B-3F29EFAB1A61}"/>
              </a:ext>
            </a:extLst>
          </p:cNvPr>
          <p:cNvSpPr txBox="1"/>
          <p:nvPr/>
        </p:nvSpPr>
        <p:spPr>
          <a:xfrm>
            <a:off x="4955228" y="4430194"/>
            <a:ext cx="24707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dolor sit  </a:t>
            </a:r>
            <a:r>
              <a:rPr lang="en-US" dirty="0" err="1">
                <a:solidFill>
                  <a:schemeClr val="bg1"/>
                </a:solidFill>
              </a:rPr>
              <a:t>amet</a:t>
            </a:r>
            <a:r>
              <a:rPr lang="en-US" dirty="0">
                <a:solidFill>
                  <a:schemeClr val="bg1"/>
                </a:solidFill>
              </a:rPr>
              <a:t>,  </a:t>
            </a:r>
            <a:r>
              <a:rPr lang="en-US" dirty="0" err="1">
                <a:solidFill>
                  <a:schemeClr val="bg1"/>
                </a:solidFill>
              </a:rPr>
              <a:t>consectetuer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adipisicing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Maecenas  </a:t>
            </a:r>
            <a:r>
              <a:rPr lang="en-US" dirty="0" err="1">
                <a:solidFill>
                  <a:schemeClr val="bg1"/>
                </a:solidFill>
              </a:rPr>
              <a:t>pottitor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congue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massa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Fusce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E61F66-2EC1-20E1-4A9E-607122CCF8DE}"/>
              </a:ext>
            </a:extLst>
          </p:cNvPr>
          <p:cNvSpPr txBox="1"/>
          <p:nvPr/>
        </p:nvSpPr>
        <p:spPr>
          <a:xfrm>
            <a:off x="9154819" y="3568420"/>
            <a:ext cx="253537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</a:rPr>
              <a:t>Earth</a:t>
            </a:r>
            <a:endParaRPr lang="en-IN" sz="50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F8655C-BB09-CCB0-DCC1-27C4EE807F1B}"/>
              </a:ext>
            </a:extLst>
          </p:cNvPr>
          <p:cNvSpPr txBox="1"/>
          <p:nvPr/>
        </p:nvSpPr>
        <p:spPr>
          <a:xfrm>
            <a:off x="8843999" y="4430194"/>
            <a:ext cx="25825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dolor sit  </a:t>
            </a:r>
            <a:r>
              <a:rPr lang="en-US" dirty="0" err="1">
                <a:solidFill>
                  <a:schemeClr val="bg1"/>
                </a:solidFill>
              </a:rPr>
              <a:t>amet</a:t>
            </a:r>
            <a:r>
              <a:rPr lang="en-US" dirty="0">
                <a:solidFill>
                  <a:schemeClr val="bg1"/>
                </a:solidFill>
              </a:rPr>
              <a:t>,  </a:t>
            </a:r>
            <a:r>
              <a:rPr lang="en-US" dirty="0" err="1">
                <a:solidFill>
                  <a:schemeClr val="bg1"/>
                </a:solidFill>
              </a:rPr>
              <a:t>consectetuer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adipisicing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Maecenas  </a:t>
            </a:r>
            <a:r>
              <a:rPr lang="en-US" dirty="0" err="1">
                <a:solidFill>
                  <a:schemeClr val="bg1"/>
                </a:solidFill>
              </a:rPr>
              <a:t>pottitor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congue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massa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Fusce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1162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A4208E7-1A71-02B7-8FC5-6D19DC285B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6313B39-4F64-D73F-121B-1DFA13777284}"/>
              </a:ext>
            </a:extLst>
          </p:cNvPr>
          <p:cNvSpPr/>
          <p:nvPr/>
        </p:nvSpPr>
        <p:spPr>
          <a:xfrm>
            <a:off x="-2923022" y="500009"/>
            <a:ext cx="9353099" cy="9609108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B4FCEBF-12BA-6EE5-5175-4270FB3FA7BC}"/>
              </a:ext>
            </a:extLst>
          </p:cNvPr>
          <p:cNvSpPr/>
          <p:nvPr/>
        </p:nvSpPr>
        <p:spPr>
          <a:xfrm>
            <a:off x="-5215117" y="-2032083"/>
            <a:ext cx="13317717" cy="14401883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4D8F008-216D-1359-111A-5D515247D27F}"/>
              </a:ext>
            </a:extLst>
          </p:cNvPr>
          <p:cNvSpPr/>
          <p:nvPr/>
        </p:nvSpPr>
        <p:spPr>
          <a:xfrm>
            <a:off x="-8702028" y="-5283200"/>
            <a:ext cx="20008391" cy="20701000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5E8993-E394-CC53-EA49-3A4C11D20693}"/>
              </a:ext>
            </a:extLst>
          </p:cNvPr>
          <p:cNvSpPr txBox="1"/>
          <p:nvPr/>
        </p:nvSpPr>
        <p:spPr>
          <a:xfrm>
            <a:off x="947280" y="-4810937"/>
            <a:ext cx="1113216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0" dirty="0">
                <a:solidFill>
                  <a:schemeClr val="tx1">
                    <a:lumMod val="85000"/>
                    <a:lumOff val="15000"/>
                  </a:schemeClr>
                </a:solidFill>
                <a:latin typeface="Poppins ExtraLight" panose="020B0502040204020203" pitchFamily="2" charset="0"/>
                <a:cs typeface="Poppins ExtraLight" panose="020B0502040204020203" pitchFamily="2" charset="0"/>
              </a:rPr>
              <a:t>planets</a:t>
            </a:r>
            <a:endParaRPr lang="en-IN" sz="22000" dirty="0">
              <a:solidFill>
                <a:schemeClr val="tx1">
                  <a:lumMod val="85000"/>
                  <a:lumOff val="15000"/>
                </a:schemeClr>
              </a:solidFill>
              <a:latin typeface="Poppins ExtraLight" panose="020B0502040204020203" pitchFamily="2" charset="0"/>
              <a:cs typeface="Poppins ExtraLight" panose="020B0502040204020203" pitchFamily="2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C95B340-294C-B7C1-E5CB-5DF51C6E2896}"/>
              </a:ext>
            </a:extLst>
          </p:cNvPr>
          <p:cNvSpPr/>
          <p:nvPr/>
        </p:nvSpPr>
        <p:spPr>
          <a:xfrm>
            <a:off x="4099332" y="699021"/>
            <a:ext cx="7390125" cy="5460041"/>
          </a:xfrm>
          <a:prstGeom prst="roundRect">
            <a:avLst>
              <a:gd name="adj" fmla="val 9737"/>
            </a:avLst>
          </a:prstGeom>
          <a:solidFill>
            <a:schemeClr val="bg1">
              <a:alpha val="1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7040395-F2B8-9F05-E6C9-F20FD0BDF68D}"/>
              </a:ext>
            </a:extLst>
          </p:cNvPr>
          <p:cNvSpPr/>
          <p:nvPr/>
        </p:nvSpPr>
        <p:spPr>
          <a:xfrm>
            <a:off x="13042706" y="2546576"/>
            <a:ext cx="3049200" cy="3769200"/>
          </a:xfrm>
          <a:prstGeom prst="roundRect">
            <a:avLst/>
          </a:prstGeom>
          <a:solidFill>
            <a:schemeClr val="bg1">
              <a:alpha val="1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9AE15B1-5A02-CD43-5ABC-956EEA3FFAB9}"/>
              </a:ext>
            </a:extLst>
          </p:cNvPr>
          <p:cNvSpPr/>
          <p:nvPr/>
        </p:nvSpPr>
        <p:spPr>
          <a:xfrm>
            <a:off x="16895368" y="2546576"/>
            <a:ext cx="3049200" cy="3769200"/>
          </a:xfrm>
          <a:prstGeom prst="roundRect">
            <a:avLst/>
          </a:prstGeom>
          <a:solidFill>
            <a:schemeClr val="bg1">
              <a:alpha val="1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968AA19-76A7-751D-874D-4DEDF6EE2D2C}"/>
              </a:ext>
            </a:extLst>
          </p:cNvPr>
          <p:cNvGrpSpPr/>
          <p:nvPr/>
        </p:nvGrpSpPr>
        <p:grpSpPr>
          <a:xfrm rot="21076346">
            <a:off x="-2220031" y="2512540"/>
            <a:ext cx="22135150" cy="4643819"/>
            <a:chOff x="-186141" y="2909945"/>
            <a:chExt cx="11748902" cy="2377839"/>
          </a:xfrm>
        </p:grpSpPr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C0F930C1-320F-19C7-791F-131225320F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9202" y="2909945"/>
              <a:ext cx="1293559" cy="1293559"/>
            </a:xfrm>
            <a:prstGeom prst="rect">
              <a:avLst/>
            </a:prstGeom>
            <a:noFill/>
            <a:effectLst>
              <a:glow rad="952500">
                <a:schemeClr val="accent1">
                  <a:satMod val="175000"/>
                  <a:alpha val="19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0">
              <a:extLst>
                <a:ext uri="{FF2B5EF4-FFF2-40B4-BE49-F238E27FC236}">
                  <a16:creationId xmlns:a16="http://schemas.microsoft.com/office/drawing/2014/main" id="{D4071A1B-3CA1-25D1-3B78-77041B641C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86141" y="4012914"/>
              <a:ext cx="1274870" cy="12748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F7BD59-9A0B-980E-9D23-ACE9D8BB4888}"/>
              </a:ext>
            </a:extLst>
          </p:cNvPr>
          <p:cNvGrpSpPr/>
          <p:nvPr/>
        </p:nvGrpSpPr>
        <p:grpSpPr>
          <a:xfrm rot="1572218">
            <a:off x="1288317" y="-1543192"/>
            <a:ext cx="14448498" cy="4337651"/>
            <a:chOff x="2388088" y="2934588"/>
            <a:chExt cx="7418781" cy="2221069"/>
          </a:xfrm>
        </p:grpSpPr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D3AC5CAE-81CA-7A1D-D5AD-89DCD318919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91" t="7091" r="7091" b="7091"/>
            <a:stretch/>
          </p:blipFill>
          <p:spPr bwMode="auto">
            <a:xfrm>
              <a:off x="8744869" y="2934588"/>
              <a:ext cx="1062000" cy="1062000"/>
            </a:xfrm>
            <a:prstGeom prst="ellipse">
              <a:avLst/>
            </a:prstGeom>
            <a:noFill/>
            <a:effectLst>
              <a:glow rad="850900">
                <a:schemeClr val="accent2">
                  <a:satMod val="175000"/>
                  <a:alpha val="19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8">
              <a:extLst>
                <a:ext uri="{FF2B5EF4-FFF2-40B4-BE49-F238E27FC236}">
                  <a16:creationId xmlns:a16="http://schemas.microsoft.com/office/drawing/2014/main" id="{2775E1AA-4206-BDF5-3988-B8DBAFDE918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91" t="7091" r="7091" b="7091"/>
            <a:stretch/>
          </p:blipFill>
          <p:spPr bwMode="auto">
            <a:xfrm>
              <a:off x="2388088" y="4093657"/>
              <a:ext cx="1062000" cy="1062000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0" name="Picture 6" descr="Mercury PNG Images &amp; PSDs for Download | PixelSquid - S111847823">
            <a:extLst>
              <a:ext uri="{FF2B5EF4-FFF2-40B4-BE49-F238E27FC236}">
                <a16:creationId xmlns:a16="http://schemas.microsoft.com/office/drawing/2014/main" id="{02789491-4177-4E07-8E12-4D29B62011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713468">
            <a:off x="559095" y="943416"/>
            <a:ext cx="5363596" cy="5207966"/>
          </a:xfrm>
          <a:prstGeom prst="rect">
            <a:avLst/>
          </a:prstGeom>
          <a:noFill/>
          <a:effectLst>
            <a:glow rad="1308100">
              <a:schemeClr val="bg2">
                <a:alpha val="19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1C78B2B-0132-6012-194D-3380AF854023}"/>
              </a:ext>
            </a:extLst>
          </p:cNvPr>
          <p:cNvSpPr txBox="1"/>
          <p:nvPr/>
        </p:nvSpPr>
        <p:spPr>
          <a:xfrm>
            <a:off x="4661741" y="956369"/>
            <a:ext cx="33820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Mercury</a:t>
            </a:r>
            <a:endParaRPr lang="en-IN" sz="6000" b="1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5E496A-F369-C9E7-C9A0-DEBD47BBD2A6}"/>
              </a:ext>
            </a:extLst>
          </p:cNvPr>
          <p:cNvSpPr txBox="1"/>
          <p:nvPr/>
        </p:nvSpPr>
        <p:spPr>
          <a:xfrm>
            <a:off x="-4834304" y="4430194"/>
            <a:ext cx="25030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dolor sit  </a:t>
            </a:r>
            <a:r>
              <a:rPr lang="en-US" dirty="0" err="1">
                <a:solidFill>
                  <a:schemeClr val="bg1"/>
                </a:solidFill>
              </a:rPr>
              <a:t>amet</a:t>
            </a:r>
            <a:r>
              <a:rPr lang="en-US" dirty="0">
                <a:solidFill>
                  <a:schemeClr val="bg1"/>
                </a:solidFill>
              </a:rPr>
              <a:t>,  </a:t>
            </a:r>
            <a:r>
              <a:rPr lang="en-US" dirty="0" err="1">
                <a:solidFill>
                  <a:schemeClr val="bg1"/>
                </a:solidFill>
              </a:rPr>
              <a:t>consectetuer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adipisicing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Maecenas  </a:t>
            </a:r>
            <a:r>
              <a:rPr lang="en-US" dirty="0" err="1">
                <a:solidFill>
                  <a:schemeClr val="bg1"/>
                </a:solidFill>
              </a:rPr>
              <a:t>pottitor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congue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massa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Fusce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4240D84-60D1-4A2E-2AA2-BC479ED946D1}"/>
              </a:ext>
            </a:extLst>
          </p:cNvPr>
          <p:cNvSpPr txBox="1"/>
          <p:nvPr/>
        </p:nvSpPr>
        <p:spPr>
          <a:xfrm>
            <a:off x="13577753" y="3492922"/>
            <a:ext cx="216827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</a:rPr>
              <a:t>Venus </a:t>
            </a:r>
            <a:endParaRPr lang="en-IN" sz="5000" b="1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802ECA2-C138-8A6D-206B-3F29EFAB1A61}"/>
              </a:ext>
            </a:extLst>
          </p:cNvPr>
          <p:cNvSpPr txBox="1"/>
          <p:nvPr/>
        </p:nvSpPr>
        <p:spPr>
          <a:xfrm>
            <a:off x="13426534" y="4430194"/>
            <a:ext cx="24707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dolor sit  </a:t>
            </a:r>
            <a:r>
              <a:rPr lang="en-US" dirty="0" err="1">
                <a:solidFill>
                  <a:schemeClr val="bg1"/>
                </a:solidFill>
              </a:rPr>
              <a:t>amet</a:t>
            </a:r>
            <a:r>
              <a:rPr lang="en-US" dirty="0">
                <a:solidFill>
                  <a:schemeClr val="bg1"/>
                </a:solidFill>
              </a:rPr>
              <a:t>,  </a:t>
            </a:r>
            <a:r>
              <a:rPr lang="en-US" dirty="0" err="1">
                <a:solidFill>
                  <a:schemeClr val="bg1"/>
                </a:solidFill>
              </a:rPr>
              <a:t>consectetuer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adipisicing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Maecenas  </a:t>
            </a:r>
            <a:r>
              <a:rPr lang="en-US" dirty="0" err="1">
                <a:solidFill>
                  <a:schemeClr val="bg1"/>
                </a:solidFill>
              </a:rPr>
              <a:t>pottitor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congue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massa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Fusce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E61F66-2EC1-20E1-4A9E-607122CCF8DE}"/>
              </a:ext>
            </a:extLst>
          </p:cNvPr>
          <p:cNvSpPr txBox="1"/>
          <p:nvPr/>
        </p:nvSpPr>
        <p:spPr>
          <a:xfrm>
            <a:off x="17626126" y="3568420"/>
            <a:ext cx="193937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</a:rPr>
              <a:t>Earth</a:t>
            </a:r>
            <a:endParaRPr lang="en-IN" sz="50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F8655C-BB09-CCB0-DCC1-27C4EE807F1B}"/>
              </a:ext>
            </a:extLst>
          </p:cNvPr>
          <p:cNvSpPr txBox="1"/>
          <p:nvPr/>
        </p:nvSpPr>
        <p:spPr>
          <a:xfrm>
            <a:off x="17315305" y="4430194"/>
            <a:ext cx="25825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dolor sit  </a:t>
            </a:r>
            <a:r>
              <a:rPr lang="en-US" dirty="0" err="1">
                <a:solidFill>
                  <a:schemeClr val="bg1"/>
                </a:solidFill>
              </a:rPr>
              <a:t>amet</a:t>
            </a:r>
            <a:r>
              <a:rPr lang="en-US" dirty="0">
                <a:solidFill>
                  <a:schemeClr val="bg1"/>
                </a:solidFill>
              </a:rPr>
              <a:t>,  </a:t>
            </a:r>
            <a:r>
              <a:rPr lang="en-US" dirty="0" err="1">
                <a:solidFill>
                  <a:schemeClr val="bg1"/>
                </a:solidFill>
              </a:rPr>
              <a:t>consectetuer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adipisicing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Maecenas  </a:t>
            </a:r>
            <a:r>
              <a:rPr lang="en-US" dirty="0" err="1">
                <a:solidFill>
                  <a:schemeClr val="bg1"/>
                </a:solidFill>
              </a:rPr>
              <a:t>pottitor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congue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massa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Fusce</a:t>
            </a:r>
            <a:endParaRPr lang="en-IN" dirty="0">
              <a:solidFill>
                <a:schemeClr val="bg1"/>
              </a:solidFill>
            </a:endParaRPr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4BFCAE46-847F-B7C0-9036-6EAA29F667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9149724"/>
              </p:ext>
            </p:extLst>
          </p:nvPr>
        </p:nvGraphicFramePr>
        <p:xfrm>
          <a:off x="4866290" y="2289758"/>
          <a:ext cx="6106510" cy="31651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3255">
                  <a:extLst>
                    <a:ext uri="{9D8B030D-6E8A-4147-A177-3AD203B41FA5}">
                      <a16:colId xmlns:a16="http://schemas.microsoft.com/office/drawing/2014/main" val="440588935"/>
                    </a:ext>
                  </a:extLst>
                </a:gridCol>
                <a:gridCol w="3053255">
                  <a:extLst>
                    <a:ext uri="{9D8B030D-6E8A-4147-A177-3AD203B41FA5}">
                      <a16:colId xmlns:a16="http://schemas.microsoft.com/office/drawing/2014/main" val="2210746083"/>
                    </a:ext>
                  </a:extLst>
                </a:gridCol>
              </a:tblGrid>
              <a:tr h="1055037">
                <a:tc>
                  <a:txBody>
                    <a:bodyPr/>
                    <a:lstStyle/>
                    <a:p>
                      <a:endParaRPr lang="en-US" sz="2400" b="0" dirty="0"/>
                    </a:p>
                    <a:p>
                      <a:r>
                        <a:rPr lang="en-US" sz="2400" b="0" dirty="0"/>
                        <a:t> Lorem Ipsum  Dolor</a:t>
                      </a:r>
                      <a:endParaRPr lang="en-IN" sz="24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b="0" dirty="0"/>
                    </a:p>
                    <a:p>
                      <a:r>
                        <a:rPr lang="en-US" sz="2800" b="0" dirty="0"/>
                        <a:t>               XXXXX</a:t>
                      </a:r>
                      <a:endParaRPr lang="en-IN" sz="28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0333114"/>
                  </a:ext>
                </a:extLst>
              </a:tr>
              <a:tr h="10550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Lorem</a:t>
                      </a:r>
                      <a:r>
                        <a:rPr lang="en-US" sz="1800" b="0" dirty="0"/>
                        <a:t> </a:t>
                      </a:r>
                      <a:r>
                        <a:rPr lang="en-US" sz="24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Ipsum</a:t>
                      </a:r>
                      <a:r>
                        <a:rPr lang="en-US" sz="1800" b="0" dirty="0"/>
                        <a:t>  </a:t>
                      </a:r>
                      <a:r>
                        <a:rPr lang="en-US" sz="24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Dolor</a:t>
                      </a:r>
                      <a:endParaRPr lang="en-IN" sz="24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8480533"/>
                  </a:ext>
                </a:extLst>
              </a:tr>
              <a:tr h="10550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bg1"/>
                          </a:solidFill>
                        </a:rPr>
                        <a:t> Lorem Ipsum  Dolor</a:t>
                      </a:r>
                      <a:endParaRPr lang="en-IN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89645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99455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A4208E7-1A71-02B7-8FC5-6D19DC285B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6313B39-4F64-D73F-121B-1DFA13777284}"/>
              </a:ext>
            </a:extLst>
          </p:cNvPr>
          <p:cNvSpPr/>
          <p:nvPr/>
        </p:nvSpPr>
        <p:spPr>
          <a:xfrm>
            <a:off x="-2923022" y="500009"/>
            <a:ext cx="9353099" cy="9609108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B4FCEBF-12BA-6EE5-5175-4270FB3FA7BC}"/>
              </a:ext>
            </a:extLst>
          </p:cNvPr>
          <p:cNvSpPr/>
          <p:nvPr/>
        </p:nvSpPr>
        <p:spPr>
          <a:xfrm>
            <a:off x="-5215117" y="-2032083"/>
            <a:ext cx="13317717" cy="14401883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4D8F008-216D-1359-111A-5D515247D27F}"/>
              </a:ext>
            </a:extLst>
          </p:cNvPr>
          <p:cNvSpPr/>
          <p:nvPr/>
        </p:nvSpPr>
        <p:spPr>
          <a:xfrm>
            <a:off x="-8702028" y="-5283200"/>
            <a:ext cx="20008391" cy="20701000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5E8993-E394-CC53-EA49-3A4C11D20693}"/>
              </a:ext>
            </a:extLst>
          </p:cNvPr>
          <p:cNvSpPr txBox="1"/>
          <p:nvPr/>
        </p:nvSpPr>
        <p:spPr>
          <a:xfrm>
            <a:off x="947280" y="-4810937"/>
            <a:ext cx="1113216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0" dirty="0">
                <a:solidFill>
                  <a:schemeClr val="tx1">
                    <a:lumMod val="85000"/>
                    <a:lumOff val="15000"/>
                  </a:schemeClr>
                </a:solidFill>
                <a:latin typeface="Poppins ExtraLight" panose="020B0502040204020203" pitchFamily="2" charset="0"/>
                <a:cs typeface="Poppins ExtraLight" panose="020B0502040204020203" pitchFamily="2" charset="0"/>
              </a:rPr>
              <a:t>planets</a:t>
            </a:r>
            <a:endParaRPr lang="en-IN" sz="22000" dirty="0">
              <a:solidFill>
                <a:schemeClr val="tx1">
                  <a:lumMod val="85000"/>
                  <a:lumOff val="15000"/>
                </a:schemeClr>
              </a:solidFill>
              <a:latin typeface="Poppins ExtraLight" panose="020B0502040204020203" pitchFamily="2" charset="0"/>
              <a:cs typeface="Poppins ExtraLight" panose="020B0502040204020203" pitchFamily="2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C95B340-294C-B7C1-E5CB-5DF51C6E2896}"/>
              </a:ext>
            </a:extLst>
          </p:cNvPr>
          <p:cNvSpPr/>
          <p:nvPr/>
        </p:nvSpPr>
        <p:spPr>
          <a:xfrm>
            <a:off x="718738" y="2546576"/>
            <a:ext cx="3049200" cy="3769200"/>
          </a:xfrm>
          <a:prstGeom prst="roundRect">
            <a:avLst/>
          </a:prstGeom>
          <a:solidFill>
            <a:schemeClr val="bg1">
              <a:alpha val="1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7040395-F2B8-9F05-E6C9-F20FD0BDF68D}"/>
              </a:ext>
            </a:extLst>
          </p:cNvPr>
          <p:cNvSpPr/>
          <p:nvPr/>
        </p:nvSpPr>
        <p:spPr>
          <a:xfrm>
            <a:off x="4571400" y="2546576"/>
            <a:ext cx="3049200" cy="3769200"/>
          </a:xfrm>
          <a:prstGeom prst="roundRect">
            <a:avLst/>
          </a:prstGeom>
          <a:solidFill>
            <a:schemeClr val="bg1">
              <a:alpha val="1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9AE15B1-5A02-CD43-5ABC-956EEA3FFAB9}"/>
              </a:ext>
            </a:extLst>
          </p:cNvPr>
          <p:cNvSpPr/>
          <p:nvPr/>
        </p:nvSpPr>
        <p:spPr>
          <a:xfrm>
            <a:off x="8424062" y="2546576"/>
            <a:ext cx="3049200" cy="3769200"/>
          </a:xfrm>
          <a:prstGeom prst="roundRect">
            <a:avLst/>
          </a:prstGeom>
          <a:solidFill>
            <a:schemeClr val="bg1">
              <a:alpha val="1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968AA19-76A7-751D-874D-4DEDF6EE2D2C}"/>
              </a:ext>
            </a:extLst>
          </p:cNvPr>
          <p:cNvGrpSpPr/>
          <p:nvPr/>
        </p:nvGrpSpPr>
        <p:grpSpPr>
          <a:xfrm rot="21076346">
            <a:off x="-10691337" y="2512540"/>
            <a:ext cx="22135150" cy="4643819"/>
            <a:chOff x="-186141" y="2909945"/>
            <a:chExt cx="11748902" cy="2377839"/>
          </a:xfrm>
        </p:grpSpPr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C0F930C1-320F-19C7-791F-131225320F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9202" y="2909945"/>
              <a:ext cx="1293559" cy="1293559"/>
            </a:xfrm>
            <a:prstGeom prst="rect">
              <a:avLst/>
            </a:prstGeom>
            <a:noFill/>
            <a:effectLst>
              <a:glow rad="952500">
                <a:schemeClr val="accent1">
                  <a:satMod val="175000"/>
                  <a:alpha val="19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0">
              <a:extLst>
                <a:ext uri="{FF2B5EF4-FFF2-40B4-BE49-F238E27FC236}">
                  <a16:creationId xmlns:a16="http://schemas.microsoft.com/office/drawing/2014/main" id="{D4071A1B-3CA1-25D1-3B78-77041B641C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86141" y="4012914"/>
              <a:ext cx="1274870" cy="12748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F7BD59-9A0B-980E-9D23-ACE9D8BB4888}"/>
              </a:ext>
            </a:extLst>
          </p:cNvPr>
          <p:cNvGrpSpPr/>
          <p:nvPr/>
        </p:nvGrpSpPr>
        <p:grpSpPr>
          <a:xfrm rot="1572218">
            <a:off x="-7182989" y="-1543192"/>
            <a:ext cx="14448498" cy="4337651"/>
            <a:chOff x="2388088" y="2934588"/>
            <a:chExt cx="7418781" cy="2221069"/>
          </a:xfrm>
        </p:grpSpPr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D3AC5CAE-81CA-7A1D-D5AD-89DCD318919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91" t="7091" r="7091" b="7091"/>
            <a:stretch/>
          </p:blipFill>
          <p:spPr bwMode="auto">
            <a:xfrm>
              <a:off x="8744869" y="2934588"/>
              <a:ext cx="1062000" cy="1062000"/>
            </a:xfrm>
            <a:prstGeom prst="ellipse">
              <a:avLst/>
            </a:prstGeom>
            <a:noFill/>
            <a:effectLst>
              <a:glow rad="850900">
                <a:schemeClr val="accent2">
                  <a:satMod val="175000"/>
                  <a:alpha val="19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8">
              <a:extLst>
                <a:ext uri="{FF2B5EF4-FFF2-40B4-BE49-F238E27FC236}">
                  <a16:creationId xmlns:a16="http://schemas.microsoft.com/office/drawing/2014/main" id="{2775E1AA-4206-BDF5-3988-B8DBAFDE918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91" t="7091" r="7091" b="7091"/>
            <a:stretch/>
          </p:blipFill>
          <p:spPr bwMode="auto">
            <a:xfrm>
              <a:off x="2388088" y="4093657"/>
              <a:ext cx="1062000" cy="1062000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EB6E143-5350-B90F-58EA-646B52B38457}"/>
              </a:ext>
            </a:extLst>
          </p:cNvPr>
          <p:cNvGrpSpPr/>
          <p:nvPr/>
        </p:nvGrpSpPr>
        <p:grpSpPr>
          <a:xfrm rot="18713468">
            <a:off x="-6388858" y="4686506"/>
            <a:ext cx="11131543" cy="2307218"/>
            <a:chOff x="3206197" y="2871828"/>
            <a:chExt cx="5610552" cy="1197641"/>
          </a:xfrm>
        </p:grpSpPr>
        <p:pic>
          <p:nvPicPr>
            <p:cNvPr id="1030" name="Picture 6" descr="Mercury PNG Images &amp; PSDs for Download | PixelSquid - S111847823">
              <a:extLst>
                <a:ext uri="{FF2B5EF4-FFF2-40B4-BE49-F238E27FC236}">
                  <a16:creationId xmlns:a16="http://schemas.microsoft.com/office/drawing/2014/main" id="{02789491-4177-4E07-8E12-4D29B62011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51177" y="3003897"/>
              <a:ext cx="1065572" cy="1065572"/>
            </a:xfrm>
            <a:prstGeom prst="rect">
              <a:avLst/>
            </a:prstGeom>
            <a:noFill/>
            <a:effectLst>
              <a:glow rad="1308100">
                <a:schemeClr val="bg2">
                  <a:alpha val="19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Mercury PNG Images &amp; PSDs for Download | PixelSquid - S111847823">
              <a:extLst>
                <a:ext uri="{FF2B5EF4-FFF2-40B4-BE49-F238E27FC236}">
                  <a16:creationId xmlns:a16="http://schemas.microsoft.com/office/drawing/2014/main" id="{C2670A00-4BC9-5D96-22E0-E67CA2E2DE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06197" y="2871828"/>
              <a:ext cx="1065572" cy="10655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1C78B2B-0132-6012-194D-3380AF854023}"/>
              </a:ext>
            </a:extLst>
          </p:cNvPr>
          <p:cNvSpPr txBox="1"/>
          <p:nvPr/>
        </p:nvSpPr>
        <p:spPr>
          <a:xfrm>
            <a:off x="979374" y="3492922"/>
            <a:ext cx="25849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</a:rPr>
              <a:t>Mercury</a:t>
            </a:r>
            <a:endParaRPr lang="en-IN" sz="5000" b="1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5E496A-F369-C9E7-C9A0-DEBD47BBD2A6}"/>
              </a:ext>
            </a:extLst>
          </p:cNvPr>
          <p:cNvSpPr txBox="1"/>
          <p:nvPr/>
        </p:nvSpPr>
        <p:spPr>
          <a:xfrm>
            <a:off x="1109039" y="4430194"/>
            <a:ext cx="25030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dolor sit  </a:t>
            </a:r>
            <a:r>
              <a:rPr lang="en-US" dirty="0" err="1">
                <a:solidFill>
                  <a:schemeClr val="bg1"/>
                </a:solidFill>
              </a:rPr>
              <a:t>amet</a:t>
            </a:r>
            <a:r>
              <a:rPr lang="en-US" dirty="0">
                <a:solidFill>
                  <a:schemeClr val="bg1"/>
                </a:solidFill>
              </a:rPr>
              <a:t>,  </a:t>
            </a:r>
            <a:r>
              <a:rPr lang="en-US" dirty="0" err="1">
                <a:solidFill>
                  <a:schemeClr val="bg1"/>
                </a:solidFill>
              </a:rPr>
              <a:t>consectetuer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adipisicing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Maecenas  </a:t>
            </a:r>
            <a:r>
              <a:rPr lang="en-US" dirty="0" err="1">
                <a:solidFill>
                  <a:schemeClr val="bg1"/>
                </a:solidFill>
              </a:rPr>
              <a:t>pottitor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congue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massa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Fusce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4240D84-60D1-4A2E-2AA2-BC479ED946D1}"/>
              </a:ext>
            </a:extLst>
          </p:cNvPr>
          <p:cNvSpPr txBox="1"/>
          <p:nvPr/>
        </p:nvSpPr>
        <p:spPr>
          <a:xfrm>
            <a:off x="5106447" y="3492922"/>
            <a:ext cx="216827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</a:rPr>
              <a:t>Venus </a:t>
            </a:r>
            <a:endParaRPr lang="en-IN" sz="5000" b="1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802ECA2-C138-8A6D-206B-3F29EFAB1A61}"/>
              </a:ext>
            </a:extLst>
          </p:cNvPr>
          <p:cNvSpPr txBox="1"/>
          <p:nvPr/>
        </p:nvSpPr>
        <p:spPr>
          <a:xfrm>
            <a:off x="4955228" y="4430194"/>
            <a:ext cx="24707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dolor sit  </a:t>
            </a:r>
            <a:r>
              <a:rPr lang="en-US" dirty="0" err="1">
                <a:solidFill>
                  <a:schemeClr val="bg1"/>
                </a:solidFill>
              </a:rPr>
              <a:t>amet</a:t>
            </a:r>
            <a:r>
              <a:rPr lang="en-US" dirty="0">
                <a:solidFill>
                  <a:schemeClr val="bg1"/>
                </a:solidFill>
              </a:rPr>
              <a:t>,  </a:t>
            </a:r>
            <a:r>
              <a:rPr lang="en-US" dirty="0" err="1">
                <a:solidFill>
                  <a:schemeClr val="bg1"/>
                </a:solidFill>
              </a:rPr>
              <a:t>consectetuer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adipisicing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Maecenas  </a:t>
            </a:r>
            <a:r>
              <a:rPr lang="en-US" dirty="0" err="1">
                <a:solidFill>
                  <a:schemeClr val="bg1"/>
                </a:solidFill>
              </a:rPr>
              <a:t>pottitor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congue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massa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Fusce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E61F66-2EC1-20E1-4A9E-607122CCF8DE}"/>
              </a:ext>
            </a:extLst>
          </p:cNvPr>
          <p:cNvSpPr txBox="1"/>
          <p:nvPr/>
        </p:nvSpPr>
        <p:spPr>
          <a:xfrm>
            <a:off x="9154820" y="3568420"/>
            <a:ext cx="193937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</a:rPr>
              <a:t>Earth</a:t>
            </a:r>
            <a:endParaRPr lang="en-IN" sz="50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F8655C-BB09-CCB0-DCC1-27C4EE807F1B}"/>
              </a:ext>
            </a:extLst>
          </p:cNvPr>
          <p:cNvSpPr txBox="1"/>
          <p:nvPr/>
        </p:nvSpPr>
        <p:spPr>
          <a:xfrm>
            <a:off x="8843999" y="4430194"/>
            <a:ext cx="25825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dolor sit  </a:t>
            </a:r>
            <a:r>
              <a:rPr lang="en-US" dirty="0" err="1">
                <a:solidFill>
                  <a:schemeClr val="bg1"/>
                </a:solidFill>
              </a:rPr>
              <a:t>amet</a:t>
            </a:r>
            <a:r>
              <a:rPr lang="en-US" dirty="0">
                <a:solidFill>
                  <a:schemeClr val="bg1"/>
                </a:solidFill>
              </a:rPr>
              <a:t>,  </a:t>
            </a:r>
            <a:r>
              <a:rPr lang="en-US" dirty="0" err="1">
                <a:solidFill>
                  <a:schemeClr val="bg1"/>
                </a:solidFill>
              </a:rPr>
              <a:t>consectetuer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adipisicing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Maecenas  </a:t>
            </a:r>
            <a:r>
              <a:rPr lang="en-US" dirty="0" err="1">
                <a:solidFill>
                  <a:schemeClr val="bg1"/>
                </a:solidFill>
              </a:rPr>
              <a:t>pottitor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congue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massa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Fusce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57605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A4208E7-1A71-02B7-8FC5-6D19DC285B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6313B39-4F64-D73F-121B-1DFA13777284}"/>
              </a:ext>
            </a:extLst>
          </p:cNvPr>
          <p:cNvSpPr/>
          <p:nvPr/>
        </p:nvSpPr>
        <p:spPr>
          <a:xfrm>
            <a:off x="-2923022" y="500009"/>
            <a:ext cx="9353099" cy="9609108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B4FCEBF-12BA-6EE5-5175-4270FB3FA7BC}"/>
              </a:ext>
            </a:extLst>
          </p:cNvPr>
          <p:cNvSpPr/>
          <p:nvPr/>
        </p:nvSpPr>
        <p:spPr>
          <a:xfrm>
            <a:off x="-5215117" y="-2032083"/>
            <a:ext cx="13317717" cy="14401883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4D8F008-216D-1359-111A-5D515247D27F}"/>
              </a:ext>
            </a:extLst>
          </p:cNvPr>
          <p:cNvSpPr/>
          <p:nvPr/>
        </p:nvSpPr>
        <p:spPr>
          <a:xfrm>
            <a:off x="-8702028" y="-5283200"/>
            <a:ext cx="20008391" cy="20701000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5E8993-E394-CC53-EA49-3A4C11D20693}"/>
              </a:ext>
            </a:extLst>
          </p:cNvPr>
          <p:cNvSpPr txBox="1"/>
          <p:nvPr/>
        </p:nvSpPr>
        <p:spPr>
          <a:xfrm>
            <a:off x="947280" y="-4810937"/>
            <a:ext cx="1113216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0" dirty="0">
                <a:solidFill>
                  <a:schemeClr val="tx1">
                    <a:lumMod val="85000"/>
                    <a:lumOff val="15000"/>
                  </a:schemeClr>
                </a:solidFill>
                <a:latin typeface="Poppins ExtraLight" panose="020B0502040204020203" pitchFamily="2" charset="0"/>
                <a:cs typeface="Poppins ExtraLight" panose="020B0502040204020203" pitchFamily="2" charset="0"/>
              </a:rPr>
              <a:t>planets</a:t>
            </a:r>
            <a:endParaRPr lang="en-IN" sz="22000" dirty="0">
              <a:solidFill>
                <a:schemeClr val="tx1">
                  <a:lumMod val="85000"/>
                  <a:lumOff val="15000"/>
                </a:schemeClr>
              </a:solidFill>
              <a:latin typeface="Poppins ExtraLight" panose="020B0502040204020203" pitchFamily="2" charset="0"/>
              <a:cs typeface="Poppins ExtraLight" panose="020B0502040204020203" pitchFamily="2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C95B340-294C-B7C1-E5CB-5DF51C6E2896}"/>
              </a:ext>
            </a:extLst>
          </p:cNvPr>
          <p:cNvSpPr/>
          <p:nvPr/>
        </p:nvSpPr>
        <p:spPr>
          <a:xfrm>
            <a:off x="-5170429" y="2546576"/>
            <a:ext cx="3049200" cy="3769200"/>
          </a:xfrm>
          <a:prstGeom prst="roundRect">
            <a:avLst/>
          </a:prstGeom>
          <a:solidFill>
            <a:schemeClr val="bg1">
              <a:alpha val="1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9AE15B1-5A02-CD43-5ABC-956EEA3FFAB9}"/>
              </a:ext>
            </a:extLst>
          </p:cNvPr>
          <p:cNvSpPr/>
          <p:nvPr/>
        </p:nvSpPr>
        <p:spPr>
          <a:xfrm>
            <a:off x="14803084" y="2546576"/>
            <a:ext cx="3049200" cy="3769200"/>
          </a:xfrm>
          <a:prstGeom prst="roundRect">
            <a:avLst/>
          </a:prstGeom>
          <a:solidFill>
            <a:schemeClr val="bg1">
              <a:alpha val="1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968AA19-76A7-751D-874D-4DEDF6EE2D2C}"/>
              </a:ext>
            </a:extLst>
          </p:cNvPr>
          <p:cNvGrpSpPr/>
          <p:nvPr/>
        </p:nvGrpSpPr>
        <p:grpSpPr>
          <a:xfrm rot="21076346">
            <a:off x="-4312315" y="2512540"/>
            <a:ext cx="22135150" cy="4643819"/>
            <a:chOff x="-186141" y="2909945"/>
            <a:chExt cx="11748902" cy="2377839"/>
          </a:xfrm>
        </p:grpSpPr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C0F930C1-320F-19C7-791F-131225320F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9202" y="2909945"/>
              <a:ext cx="1293559" cy="1293559"/>
            </a:xfrm>
            <a:prstGeom prst="rect">
              <a:avLst/>
            </a:prstGeom>
            <a:noFill/>
            <a:effectLst>
              <a:glow rad="952500">
                <a:schemeClr val="accent1">
                  <a:satMod val="175000"/>
                  <a:alpha val="19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0">
              <a:extLst>
                <a:ext uri="{FF2B5EF4-FFF2-40B4-BE49-F238E27FC236}">
                  <a16:creationId xmlns:a16="http://schemas.microsoft.com/office/drawing/2014/main" id="{D4071A1B-3CA1-25D1-3B78-77041B641C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86141" y="4012914"/>
              <a:ext cx="1274870" cy="12748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EB6E143-5350-B90F-58EA-646B52B38457}"/>
              </a:ext>
            </a:extLst>
          </p:cNvPr>
          <p:cNvGrpSpPr/>
          <p:nvPr/>
        </p:nvGrpSpPr>
        <p:grpSpPr>
          <a:xfrm rot="18713468">
            <a:off x="-12278025" y="4686506"/>
            <a:ext cx="11131543" cy="2307218"/>
            <a:chOff x="3206197" y="2871828"/>
            <a:chExt cx="5610552" cy="1197641"/>
          </a:xfrm>
        </p:grpSpPr>
        <p:pic>
          <p:nvPicPr>
            <p:cNvPr id="1030" name="Picture 6" descr="Mercury PNG Images &amp; PSDs for Download | PixelSquid - S111847823">
              <a:extLst>
                <a:ext uri="{FF2B5EF4-FFF2-40B4-BE49-F238E27FC236}">
                  <a16:creationId xmlns:a16="http://schemas.microsoft.com/office/drawing/2014/main" id="{02789491-4177-4E07-8E12-4D29B62011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51177" y="3003897"/>
              <a:ext cx="1065572" cy="1065572"/>
            </a:xfrm>
            <a:prstGeom prst="rect">
              <a:avLst/>
            </a:prstGeom>
            <a:noFill/>
            <a:effectLst>
              <a:glow rad="1308100">
                <a:schemeClr val="bg2">
                  <a:alpha val="19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Mercury PNG Images &amp; PSDs for Download | PixelSquid - S111847823">
              <a:extLst>
                <a:ext uri="{FF2B5EF4-FFF2-40B4-BE49-F238E27FC236}">
                  <a16:creationId xmlns:a16="http://schemas.microsoft.com/office/drawing/2014/main" id="{C2670A00-4BC9-5D96-22E0-E67CA2E2DE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06197" y="2871828"/>
              <a:ext cx="1065572" cy="10655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1C78B2B-0132-6012-194D-3380AF854023}"/>
              </a:ext>
            </a:extLst>
          </p:cNvPr>
          <p:cNvSpPr txBox="1"/>
          <p:nvPr/>
        </p:nvSpPr>
        <p:spPr>
          <a:xfrm>
            <a:off x="-4909793" y="3492922"/>
            <a:ext cx="25849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</a:rPr>
              <a:t>Mercury</a:t>
            </a:r>
            <a:endParaRPr lang="en-IN" sz="5000" b="1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5E496A-F369-C9E7-C9A0-DEBD47BBD2A6}"/>
              </a:ext>
            </a:extLst>
          </p:cNvPr>
          <p:cNvSpPr txBox="1"/>
          <p:nvPr/>
        </p:nvSpPr>
        <p:spPr>
          <a:xfrm>
            <a:off x="-4780128" y="4430194"/>
            <a:ext cx="25030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dolor sit  </a:t>
            </a:r>
            <a:r>
              <a:rPr lang="en-US" dirty="0" err="1">
                <a:solidFill>
                  <a:schemeClr val="bg1"/>
                </a:solidFill>
              </a:rPr>
              <a:t>amet</a:t>
            </a:r>
            <a:r>
              <a:rPr lang="en-US" dirty="0">
                <a:solidFill>
                  <a:schemeClr val="bg1"/>
                </a:solidFill>
              </a:rPr>
              <a:t>,  </a:t>
            </a:r>
            <a:r>
              <a:rPr lang="en-US" dirty="0" err="1">
                <a:solidFill>
                  <a:schemeClr val="bg1"/>
                </a:solidFill>
              </a:rPr>
              <a:t>consectetuer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adipisicing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Maecenas  </a:t>
            </a:r>
            <a:r>
              <a:rPr lang="en-US" dirty="0" err="1">
                <a:solidFill>
                  <a:schemeClr val="bg1"/>
                </a:solidFill>
              </a:rPr>
              <a:t>pottitor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congue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massa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Fusce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4240D84-60D1-4A2E-2AA2-BC479ED946D1}"/>
              </a:ext>
            </a:extLst>
          </p:cNvPr>
          <p:cNvSpPr txBox="1"/>
          <p:nvPr/>
        </p:nvSpPr>
        <p:spPr>
          <a:xfrm>
            <a:off x="4704622" y="1014905"/>
            <a:ext cx="33979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Venus </a:t>
            </a:r>
            <a:endParaRPr lang="en-IN" sz="6000" b="1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802ECA2-C138-8A6D-206B-3F29EFAB1A61}"/>
              </a:ext>
            </a:extLst>
          </p:cNvPr>
          <p:cNvSpPr txBox="1"/>
          <p:nvPr/>
        </p:nvSpPr>
        <p:spPr>
          <a:xfrm>
            <a:off x="4955228" y="8642962"/>
            <a:ext cx="24707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dolor sit  </a:t>
            </a:r>
            <a:r>
              <a:rPr lang="en-US" dirty="0" err="1">
                <a:solidFill>
                  <a:schemeClr val="bg1"/>
                </a:solidFill>
              </a:rPr>
              <a:t>amet</a:t>
            </a:r>
            <a:r>
              <a:rPr lang="en-US" dirty="0">
                <a:solidFill>
                  <a:schemeClr val="bg1"/>
                </a:solidFill>
              </a:rPr>
              <a:t>,  </a:t>
            </a:r>
            <a:r>
              <a:rPr lang="en-US" dirty="0" err="1">
                <a:solidFill>
                  <a:schemeClr val="bg1"/>
                </a:solidFill>
              </a:rPr>
              <a:t>consectetuer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adipisicing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Maecenas  </a:t>
            </a:r>
            <a:r>
              <a:rPr lang="en-US" dirty="0" err="1">
                <a:solidFill>
                  <a:schemeClr val="bg1"/>
                </a:solidFill>
              </a:rPr>
              <a:t>pottitor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congue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massa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Fusce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E61F66-2EC1-20E1-4A9E-607122CCF8DE}"/>
              </a:ext>
            </a:extLst>
          </p:cNvPr>
          <p:cNvSpPr txBox="1"/>
          <p:nvPr/>
        </p:nvSpPr>
        <p:spPr>
          <a:xfrm>
            <a:off x="15533842" y="3568420"/>
            <a:ext cx="193937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</a:rPr>
              <a:t>Earth</a:t>
            </a:r>
            <a:endParaRPr lang="en-IN" sz="50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F8655C-BB09-CCB0-DCC1-27C4EE807F1B}"/>
              </a:ext>
            </a:extLst>
          </p:cNvPr>
          <p:cNvSpPr txBox="1"/>
          <p:nvPr/>
        </p:nvSpPr>
        <p:spPr>
          <a:xfrm>
            <a:off x="15223021" y="4430194"/>
            <a:ext cx="25825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dolor sit  </a:t>
            </a:r>
            <a:r>
              <a:rPr lang="en-US" dirty="0" err="1">
                <a:solidFill>
                  <a:schemeClr val="bg1"/>
                </a:solidFill>
              </a:rPr>
              <a:t>amet</a:t>
            </a:r>
            <a:r>
              <a:rPr lang="en-US" dirty="0">
                <a:solidFill>
                  <a:schemeClr val="bg1"/>
                </a:solidFill>
              </a:rPr>
              <a:t>,  </a:t>
            </a:r>
            <a:r>
              <a:rPr lang="en-US" dirty="0" err="1">
                <a:solidFill>
                  <a:schemeClr val="bg1"/>
                </a:solidFill>
              </a:rPr>
              <a:t>consectetuer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adipisicing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Maecenas  </a:t>
            </a:r>
            <a:r>
              <a:rPr lang="en-US" dirty="0" err="1">
                <a:solidFill>
                  <a:schemeClr val="bg1"/>
                </a:solidFill>
              </a:rPr>
              <a:t>pottitor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congue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massa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Fusce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1E748AE1-891A-970A-699D-3B29BED9C476}"/>
              </a:ext>
            </a:extLst>
          </p:cNvPr>
          <p:cNvSpPr/>
          <p:nvPr/>
        </p:nvSpPr>
        <p:spPr>
          <a:xfrm>
            <a:off x="4099332" y="699021"/>
            <a:ext cx="7390125" cy="5460041"/>
          </a:xfrm>
          <a:prstGeom prst="roundRect">
            <a:avLst>
              <a:gd name="adj" fmla="val 11025"/>
            </a:avLst>
          </a:prstGeom>
          <a:solidFill>
            <a:schemeClr val="bg1">
              <a:alpha val="1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D3AC5CAE-81CA-7A1D-D5AD-89DCD31891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1" t="7091" r="7091" b="7091"/>
          <a:stretch/>
        </p:blipFill>
        <p:spPr bwMode="auto">
          <a:xfrm rot="1572218">
            <a:off x="439988" y="1362669"/>
            <a:ext cx="4092320" cy="4103667"/>
          </a:xfrm>
          <a:prstGeom prst="ellipse">
            <a:avLst/>
          </a:prstGeom>
          <a:noFill/>
          <a:effectLst>
            <a:glow rad="850900">
              <a:schemeClr val="accent2">
                <a:satMod val="175000"/>
                <a:alpha val="19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A67F7D20-CC12-22D7-D1C3-079D6CC20A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5340300"/>
              </p:ext>
            </p:extLst>
          </p:nvPr>
        </p:nvGraphicFramePr>
        <p:xfrm>
          <a:off x="4866290" y="2289758"/>
          <a:ext cx="6106510" cy="31651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3255">
                  <a:extLst>
                    <a:ext uri="{9D8B030D-6E8A-4147-A177-3AD203B41FA5}">
                      <a16:colId xmlns:a16="http://schemas.microsoft.com/office/drawing/2014/main" val="440588935"/>
                    </a:ext>
                  </a:extLst>
                </a:gridCol>
                <a:gridCol w="3053255">
                  <a:extLst>
                    <a:ext uri="{9D8B030D-6E8A-4147-A177-3AD203B41FA5}">
                      <a16:colId xmlns:a16="http://schemas.microsoft.com/office/drawing/2014/main" val="2210746083"/>
                    </a:ext>
                  </a:extLst>
                </a:gridCol>
              </a:tblGrid>
              <a:tr h="1055037">
                <a:tc>
                  <a:txBody>
                    <a:bodyPr/>
                    <a:lstStyle/>
                    <a:p>
                      <a:endParaRPr lang="en-US" sz="2400" b="0" dirty="0"/>
                    </a:p>
                    <a:p>
                      <a:r>
                        <a:rPr lang="en-US" sz="2400" b="0" dirty="0"/>
                        <a:t> Lorem Ipsum  Dolor</a:t>
                      </a:r>
                      <a:endParaRPr lang="en-IN" sz="24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b="0" dirty="0"/>
                    </a:p>
                    <a:p>
                      <a:r>
                        <a:rPr lang="en-US" sz="2800" b="0" dirty="0"/>
                        <a:t>               XXXXX</a:t>
                      </a:r>
                      <a:endParaRPr lang="en-IN" sz="28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0333114"/>
                  </a:ext>
                </a:extLst>
              </a:tr>
              <a:tr h="10550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Lorem</a:t>
                      </a:r>
                      <a:r>
                        <a:rPr lang="en-US" sz="1800" b="0" dirty="0"/>
                        <a:t> </a:t>
                      </a:r>
                      <a:r>
                        <a:rPr lang="en-US" sz="24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Ipsum</a:t>
                      </a:r>
                      <a:r>
                        <a:rPr lang="en-US" sz="1800" b="0" dirty="0"/>
                        <a:t>  </a:t>
                      </a:r>
                      <a:r>
                        <a:rPr lang="en-US" sz="24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Dolor</a:t>
                      </a:r>
                      <a:endParaRPr lang="en-IN" sz="24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8480533"/>
                  </a:ext>
                </a:extLst>
              </a:tr>
              <a:tr h="10550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bg1"/>
                          </a:solidFill>
                        </a:rPr>
                        <a:t> Lorem Ipsum  Dolor</a:t>
                      </a:r>
                      <a:endParaRPr lang="en-IN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89645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91878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A4208E7-1A71-02B7-8FC5-6D19DC285B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6313B39-4F64-D73F-121B-1DFA13777284}"/>
              </a:ext>
            </a:extLst>
          </p:cNvPr>
          <p:cNvSpPr/>
          <p:nvPr/>
        </p:nvSpPr>
        <p:spPr>
          <a:xfrm>
            <a:off x="-2923022" y="500009"/>
            <a:ext cx="9353099" cy="9609108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B4FCEBF-12BA-6EE5-5175-4270FB3FA7BC}"/>
              </a:ext>
            </a:extLst>
          </p:cNvPr>
          <p:cNvSpPr/>
          <p:nvPr/>
        </p:nvSpPr>
        <p:spPr>
          <a:xfrm>
            <a:off x="-5215117" y="-2032083"/>
            <a:ext cx="13317717" cy="14401883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4D8F008-216D-1359-111A-5D515247D27F}"/>
              </a:ext>
            </a:extLst>
          </p:cNvPr>
          <p:cNvSpPr/>
          <p:nvPr/>
        </p:nvSpPr>
        <p:spPr>
          <a:xfrm>
            <a:off x="-8702028" y="-5283200"/>
            <a:ext cx="20008391" cy="20701000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5E8993-E394-CC53-EA49-3A4C11D20693}"/>
              </a:ext>
            </a:extLst>
          </p:cNvPr>
          <p:cNvSpPr txBox="1"/>
          <p:nvPr/>
        </p:nvSpPr>
        <p:spPr>
          <a:xfrm>
            <a:off x="947280" y="-4810937"/>
            <a:ext cx="1113216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0" dirty="0">
                <a:solidFill>
                  <a:schemeClr val="tx1">
                    <a:lumMod val="85000"/>
                    <a:lumOff val="15000"/>
                  </a:schemeClr>
                </a:solidFill>
                <a:latin typeface="Poppins ExtraLight" panose="020B0502040204020203" pitchFamily="2" charset="0"/>
                <a:cs typeface="Poppins ExtraLight" panose="020B0502040204020203" pitchFamily="2" charset="0"/>
              </a:rPr>
              <a:t>planets</a:t>
            </a:r>
            <a:endParaRPr lang="en-IN" sz="22000" dirty="0">
              <a:solidFill>
                <a:schemeClr val="tx1">
                  <a:lumMod val="85000"/>
                  <a:lumOff val="15000"/>
                </a:schemeClr>
              </a:solidFill>
              <a:latin typeface="Poppins ExtraLight" panose="020B0502040204020203" pitchFamily="2" charset="0"/>
              <a:cs typeface="Poppins ExtraLight" panose="020B0502040204020203" pitchFamily="2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C95B340-294C-B7C1-E5CB-5DF51C6E2896}"/>
              </a:ext>
            </a:extLst>
          </p:cNvPr>
          <p:cNvSpPr/>
          <p:nvPr/>
        </p:nvSpPr>
        <p:spPr>
          <a:xfrm>
            <a:off x="718738" y="2546576"/>
            <a:ext cx="3049200" cy="3769200"/>
          </a:xfrm>
          <a:prstGeom prst="roundRect">
            <a:avLst/>
          </a:prstGeom>
          <a:solidFill>
            <a:schemeClr val="bg1">
              <a:alpha val="1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7040395-F2B8-9F05-E6C9-F20FD0BDF68D}"/>
              </a:ext>
            </a:extLst>
          </p:cNvPr>
          <p:cNvSpPr/>
          <p:nvPr/>
        </p:nvSpPr>
        <p:spPr>
          <a:xfrm>
            <a:off x="4571400" y="2546576"/>
            <a:ext cx="3049200" cy="3769200"/>
          </a:xfrm>
          <a:prstGeom prst="roundRect">
            <a:avLst/>
          </a:prstGeom>
          <a:solidFill>
            <a:schemeClr val="bg1">
              <a:alpha val="1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9AE15B1-5A02-CD43-5ABC-956EEA3FFAB9}"/>
              </a:ext>
            </a:extLst>
          </p:cNvPr>
          <p:cNvSpPr/>
          <p:nvPr/>
        </p:nvSpPr>
        <p:spPr>
          <a:xfrm>
            <a:off x="8424062" y="2546576"/>
            <a:ext cx="3049200" cy="3769200"/>
          </a:xfrm>
          <a:prstGeom prst="roundRect">
            <a:avLst/>
          </a:prstGeom>
          <a:solidFill>
            <a:schemeClr val="bg1">
              <a:alpha val="1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968AA19-76A7-751D-874D-4DEDF6EE2D2C}"/>
              </a:ext>
            </a:extLst>
          </p:cNvPr>
          <p:cNvGrpSpPr/>
          <p:nvPr/>
        </p:nvGrpSpPr>
        <p:grpSpPr>
          <a:xfrm rot="21076346">
            <a:off x="-10691337" y="2512540"/>
            <a:ext cx="22135150" cy="4643819"/>
            <a:chOff x="-186141" y="2909945"/>
            <a:chExt cx="11748902" cy="2377839"/>
          </a:xfrm>
        </p:grpSpPr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C0F930C1-320F-19C7-791F-131225320F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9202" y="2909945"/>
              <a:ext cx="1293559" cy="1293559"/>
            </a:xfrm>
            <a:prstGeom prst="rect">
              <a:avLst/>
            </a:prstGeom>
            <a:noFill/>
            <a:effectLst>
              <a:glow rad="952500">
                <a:schemeClr val="accent1">
                  <a:satMod val="175000"/>
                  <a:alpha val="19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0">
              <a:extLst>
                <a:ext uri="{FF2B5EF4-FFF2-40B4-BE49-F238E27FC236}">
                  <a16:creationId xmlns:a16="http://schemas.microsoft.com/office/drawing/2014/main" id="{D4071A1B-3CA1-25D1-3B78-77041B641C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86141" y="4012914"/>
              <a:ext cx="1274870" cy="12748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F7BD59-9A0B-980E-9D23-ACE9D8BB4888}"/>
              </a:ext>
            </a:extLst>
          </p:cNvPr>
          <p:cNvGrpSpPr/>
          <p:nvPr/>
        </p:nvGrpSpPr>
        <p:grpSpPr>
          <a:xfrm rot="1572218">
            <a:off x="-7182989" y="-1543192"/>
            <a:ext cx="14448498" cy="4337651"/>
            <a:chOff x="2388088" y="2934588"/>
            <a:chExt cx="7418781" cy="2221069"/>
          </a:xfrm>
        </p:grpSpPr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D3AC5CAE-81CA-7A1D-D5AD-89DCD318919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91" t="7091" r="7091" b="7091"/>
            <a:stretch/>
          </p:blipFill>
          <p:spPr bwMode="auto">
            <a:xfrm>
              <a:off x="8744869" y="2934588"/>
              <a:ext cx="1062000" cy="1062000"/>
            </a:xfrm>
            <a:prstGeom prst="ellipse">
              <a:avLst/>
            </a:prstGeom>
            <a:noFill/>
            <a:effectLst>
              <a:glow rad="850900">
                <a:schemeClr val="accent2">
                  <a:satMod val="175000"/>
                  <a:alpha val="19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8">
              <a:extLst>
                <a:ext uri="{FF2B5EF4-FFF2-40B4-BE49-F238E27FC236}">
                  <a16:creationId xmlns:a16="http://schemas.microsoft.com/office/drawing/2014/main" id="{2775E1AA-4206-BDF5-3988-B8DBAFDE918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91" t="7091" r="7091" b="7091"/>
            <a:stretch/>
          </p:blipFill>
          <p:spPr bwMode="auto">
            <a:xfrm>
              <a:off x="2388088" y="4093657"/>
              <a:ext cx="1062000" cy="1062000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EB6E143-5350-B90F-58EA-646B52B38457}"/>
              </a:ext>
            </a:extLst>
          </p:cNvPr>
          <p:cNvGrpSpPr/>
          <p:nvPr/>
        </p:nvGrpSpPr>
        <p:grpSpPr>
          <a:xfrm rot="18713468">
            <a:off x="-6388858" y="4686506"/>
            <a:ext cx="11131543" cy="2307218"/>
            <a:chOff x="3206197" y="2871828"/>
            <a:chExt cx="5610552" cy="1197641"/>
          </a:xfrm>
        </p:grpSpPr>
        <p:pic>
          <p:nvPicPr>
            <p:cNvPr id="1030" name="Picture 6" descr="Mercury PNG Images &amp; PSDs for Download | PixelSquid - S111847823">
              <a:extLst>
                <a:ext uri="{FF2B5EF4-FFF2-40B4-BE49-F238E27FC236}">
                  <a16:creationId xmlns:a16="http://schemas.microsoft.com/office/drawing/2014/main" id="{02789491-4177-4E07-8E12-4D29B62011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51177" y="3003897"/>
              <a:ext cx="1065572" cy="1065572"/>
            </a:xfrm>
            <a:prstGeom prst="rect">
              <a:avLst/>
            </a:prstGeom>
            <a:noFill/>
            <a:effectLst>
              <a:glow rad="1308100">
                <a:schemeClr val="bg2">
                  <a:alpha val="19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Mercury PNG Images &amp; PSDs for Download | PixelSquid - S111847823">
              <a:extLst>
                <a:ext uri="{FF2B5EF4-FFF2-40B4-BE49-F238E27FC236}">
                  <a16:creationId xmlns:a16="http://schemas.microsoft.com/office/drawing/2014/main" id="{C2670A00-4BC9-5D96-22E0-E67CA2E2DE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06197" y="2871828"/>
              <a:ext cx="1065572" cy="10655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1C78B2B-0132-6012-194D-3380AF854023}"/>
              </a:ext>
            </a:extLst>
          </p:cNvPr>
          <p:cNvSpPr txBox="1"/>
          <p:nvPr/>
        </p:nvSpPr>
        <p:spPr>
          <a:xfrm>
            <a:off x="979374" y="3492922"/>
            <a:ext cx="25849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</a:rPr>
              <a:t>Mercury</a:t>
            </a:r>
            <a:endParaRPr lang="en-IN" sz="5000" b="1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5E496A-F369-C9E7-C9A0-DEBD47BBD2A6}"/>
              </a:ext>
            </a:extLst>
          </p:cNvPr>
          <p:cNvSpPr txBox="1"/>
          <p:nvPr/>
        </p:nvSpPr>
        <p:spPr>
          <a:xfrm>
            <a:off x="1109039" y="4430194"/>
            <a:ext cx="25030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dolor sit  </a:t>
            </a:r>
            <a:r>
              <a:rPr lang="en-US" dirty="0" err="1">
                <a:solidFill>
                  <a:schemeClr val="bg1"/>
                </a:solidFill>
              </a:rPr>
              <a:t>amet</a:t>
            </a:r>
            <a:r>
              <a:rPr lang="en-US" dirty="0">
                <a:solidFill>
                  <a:schemeClr val="bg1"/>
                </a:solidFill>
              </a:rPr>
              <a:t>,  </a:t>
            </a:r>
            <a:r>
              <a:rPr lang="en-US" dirty="0" err="1">
                <a:solidFill>
                  <a:schemeClr val="bg1"/>
                </a:solidFill>
              </a:rPr>
              <a:t>consectetuer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adipisicing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Maecenas  </a:t>
            </a:r>
            <a:r>
              <a:rPr lang="en-US" dirty="0" err="1">
                <a:solidFill>
                  <a:schemeClr val="bg1"/>
                </a:solidFill>
              </a:rPr>
              <a:t>pottitor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congue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massa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Fusce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4240D84-60D1-4A2E-2AA2-BC479ED946D1}"/>
              </a:ext>
            </a:extLst>
          </p:cNvPr>
          <p:cNvSpPr txBox="1"/>
          <p:nvPr/>
        </p:nvSpPr>
        <p:spPr>
          <a:xfrm>
            <a:off x="5106447" y="3492922"/>
            <a:ext cx="216827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</a:rPr>
              <a:t>Venus </a:t>
            </a:r>
            <a:endParaRPr lang="en-IN" sz="5000" b="1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802ECA2-C138-8A6D-206B-3F29EFAB1A61}"/>
              </a:ext>
            </a:extLst>
          </p:cNvPr>
          <p:cNvSpPr txBox="1"/>
          <p:nvPr/>
        </p:nvSpPr>
        <p:spPr>
          <a:xfrm>
            <a:off x="4955228" y="4430194"/>
            <a:ext cx="24707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dolor sit  </a:t>
            </a:r>
            <a:r>
              <a:rPr lang="en-US" dirty="0" err="1">
                <a:solidFill>
                  <a:schemeClr val="bg1"/>
                </a:solidFill>
              </a:rPr>
              <a:t>amet</a:t>
            </a:r>
            <a:r>
              <a:rPr lang="en-US" dirty="0">
                <a:solidFill>
                  <a:schemeClr val="bg1"/>
                </a:solidFill>
              </a:rPr>
              <a:t>,  </a:t>
            </a:r>
            <a:r>
              <a:rPr lang="en-US" dirty="0" err="1">
                <a:solidFill>
                  <a:schemeClr val="bg1"/>
                </a:solidFill>
              </a:rPr>
              <a:t>consectetuer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adipisicing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Maecenas  </a:t>
            </a:r>
            <a:r>
              <a:rPr lang="en-US" dirty="0" err="1">
                <a:solidFill>
                  <a:schemeClr val="bg1"/>
                </a:solidFill>
              </a:rPr>
              <a:t>pottitor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congue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massa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Fusce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E61F66-2EC1-20E1-4A9E-607122CCF8DE}"/>
              </a:ext>
            </a:extLst>
          </p:cNvPr>
          <p:cNvSpPr txBox="1"/>
          <p:nvPr/>
        </p:nvSpPr>
        <p:spPr>
          <a:xfrm>
            <a:off x="9154820" y="3568420"/>
            <a:ext cx="193937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</a:rPr>
              <a:t>Earth</a:t>
            </a:r>
            <a:endParaRPr lang="en-IN" sz="50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F8655C-BB09-CCB0-DCC1-27C4EE807F1B}"/>
              </a:ext>
            </a:extLst>
          </p:cNvPr>
          <p:cNvSpPr txBox="1"/>
          <p:nvPr/>
        </p:nvSpPr>
        <p:spPr>
          <a:xfrm>
            <a:off x="8843999" y="4430194"/>
            <a:ext cx="25825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dolor sit  </a:t>
            </a:r>
            <a:r>
              <a:rPr lang="en-US" dirty="0" err="1">
                <a:solidFill>
                  <a:schemeClr val="bg1"/>
                </a:solidFill>
              </a:rPr>
              <a:t>amet</a:t>
            </a:r>
            <a:r>
              <a:rPr lang="en-US" dirty="0">
                <a:solidFill>
                  <a:schemeClr val="bg1"/>
                </a:solidFill>
              </a:rPr>
              <a:t>,  </a:t>
            </a:r>
            <a:r>
              <a:rPr lang="en-US" dirty="0" err="1">
                <a:solidFill>
                  <a:schemeClr val="bg1"/>
                </a:solidFill>
              </a:rPr>
              <a:t>consectetuer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adipisicing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Maecenas  </a:t>
            </a:r>
            <a:r>
              <a:rPr lang="en-US" dirty="0" err="1">
                <a:solidFill>
                  <a:schemeClr val="bg1"/>
                </a:solidFill>
              </a:rPr>
              <a:t>pottitor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congue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massa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Fusce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5265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A4208E7-1A71-02B7-8FC5-6D19DC285BE5}"/>
              </a:ext>
            </a:extLst>
          </p:cNvPr>
          <p:cNvSpPr/>
          <p:nvPr/>
        </p:nvSpPr>
        <p:spPr>
          <a:xfrm>
            <a:off x="-24577" y="0"/>
            <a:ext cx="121920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6313B39-4F64-D73F-121B-1DFA13777284}"/>
              </a:ext>
            </a:extLst>
          </p:cNvPr>
          <p:cNvSpPr/>
          <p:nvPr/>
        </p:nvSpPr>
        <p:spPr>
          <a:xfrm>
            <a:off x="-2923022" y="500009"/>
            <a:ext cx="9353099" cy="9609108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B4FCEBF-12BA-6EE5-5175-4270FB3FA7BC}"/>
              </a:ext>
            </a:extLst>
          </p:cNvPr>
          <p:cNvSpPr/>
          <p:nvPr/>
        </p:nvSpPr>
        <p:spPr>
          <a:xfrm>
            <a:off x="-5215117" y="-2032083"/>
            <a:ext cx="13317717" cy="14401883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4D8F008-216D-1359-111A-5D515247D27F}"/>
              </a:ext>
            </a:extLst>
          </p:cNvPr>
          <p:cNvSpPr/>
          <p:nvPr/>
        </p:nvSpPr>
        <p:spPr>
          <a:xfrm>
            <a:off x="-8702028" y="-5283200"/>
            <a:ext cx="20008391" cy="20701000"/>
          </a:xfrm>
          <a:prstGeom prst="ellipse">
            <a:avLst/>
          </a:prstGeom>
          <a:noFill/>
          <a:ln>
            <a:solidFill>
              <a:schemeClr val="tx1">
                <a:lumMod val="95000"/>
                <a:lumOff val="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5E8993-E394-CC53-EA49-3A4C11D20693}"/>
              </a:ext>
            </a:extLst>
          </p:cNvPr>
          <p:cNvSpPr txBox="1"/>
          <p:nvPr/>
        </p:nvSpPr>
        <p:spPr>
          <a:xfrm>
            <a:off x="947280" y="-4810937"/>
            <a:ext cx="1113216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0" dirty="0">
                <a:solidFill>
                  <a:schemeClr val="tx1">
                    <a:lumMod val="85000"/>
                    <a:lumOff val="15000"/>
                  </a:schemeClr>
                </a:solidFill>
                <a:latin typeface="Poppins ExtraLight" panose="020B0502040204020203" pitchFamily="2" charset="0"/>
                <a:cs typeface="Poppins ExtraLight" panose="020B0502040204020203" pitchFamily="2" charset="0"/>
              </a:rPr>
              <a:t>planets</a:t>
            </a:r>
            <a:endParaRPr lang="en-IN" sz="22000" dirty="0">
              <a:solidFill>
                <a:schemeClr val="tx1">
                  <a:lumMod val="85000"/>
                  <a:lumOff val="15000"/>
                </a:schemeClr>
              </a:solidFill>
              <a:latin typeface="Poppins ExtraLight" panose="020B0502040204020203" pitchFamily="2" charset="0"/>
              <a:cs typeface="Poppins ExtraLight" panose="020B0502040204020203" pitchFamily="2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C95B340-294C-B7C1-E5CB-5DF51C6E2896}"/>
              </a:ext>
            </a:extLst>
          </p:cNvPr>
          <p:cNvSpPr/>
          <p:nvPr/>
        </p:nvSpPr>
        <p:spPr>
          <a:xfrm>
            <a:off x="-8797087" y="2546576"/>
            <a:ext cx="3049200" cy="3769200"/>
          </a:xfrm>
          <a:prstGeom prst="roundRect">
            <a:avLst/>
          </a:prstGeom>
          <a:solidFill>
            <a:schemeClr val="bg1">
              <a:alpha val="1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7040395-F2B8-9F05-E6C9-F20FD0BDF68D}"/>
              </a:ext>
            </a:extLst>
          </p:cNvPr>
          <p:cNvSpPr/>
          <p:nvPr/>
        </p:nvSpPr>
        <p:spPr>
          <a:xfrm>
            <a:off x="-4944425" y="2546576"/>
            <a:ext cx="3049200" cy="3769200"/>
          </a:xfrm>
          <a:prstGeom prst="roundRect">
            <a:avLst/>
          </a:prstGeom>
          <a:solidFill>
            <a:schemeClr val="bg1">
              <a:alpha val="1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F7BD59-9A0B-980E-9D23-ACE9D8BB4888}"/>
              </a:ext>
            </a:extLst>
          </p:cNvPr>
          <p:cNvGrpSpPr/>
          <p:nvPr/>
        </p:nvGrpSpPr>
        <p:grpSpPr>
          <a:xfrm rot="1572218">
            <a:off x="-16698814" y="-1543192"/>
            <a:ext cx="14448498" cy="4337651"/>
            <a:chOff x="2388088" y="2934588"/>
            <a:chExt cx="7418781" cy="2221069"/>
          </a:xfrm>
        </p:grpSpPr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D3AC5CAE-81CA-7A1D-D5AD-89DCD318919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91" t="7091" r="7091" b="7091"/>
            <a:stretch/>
          </p:blipFill>
          <p:spPr bwMode="auto">
            <a:xfrm>
              <a:off x="8744869" y="2934588"/>
              <a:ext cx="1062000" cy="1062000"/>
            </a:xfrm>
            <a:prstGeom prst="ellipse">
              <a:avLst/>
            </a:prstGeom>
            <a:noFill/>
            <a:effectLst>
              <a:glow rad="850900">
                <a:schemeClr val="accent2">
                  <a:satMod val="175000"/>
                  <a:alpha val="19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8">
              <a:extLst>
                <a:ext uri="{FF2B5EF4-FFF2-40B4-BE49-F238E27FC236}">
                  <a16:creationId xmlns:a16="http://schemas.microsoft.com/office/drawing/2014/main" id="{2775E1AA-4206-BDF5-3988-B8DBAFDE918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91" t="7091" r="7091" b="7091"/>
            <a:stretch/>
          </p:blipFill>
          <p:spPr bwMode="auto">
            <a:xfrm>
              <a:off x="2388088" y="4093657"/>
              <a:ext cx="1062000" cy="1062000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EB6E143-5350-B90F-58EA-646B52B38457}"/>
              </a:ext>
            </a:extLst>
          </p:cNvPr>
          <p:cNvGrpSpPr/>
          <p:nvPr/>
        </p:nvGrpSpPr>
        <p:grpSpPr>
          <a:xfrm rot="18713468">
            <a:off x="-15904683" y="4686506"/>
            <a:ext cx="11131543" cy="2307218"/>
            <a:chOff x="3206197" y="2871828"/>
            <a:chExt cx="5610552" cy="1197641"/>
          </a:xfrm>
        </p:grpSpPr>
        <p:pic>
          <p:nvPicPr>
            <p:cNvPr id="1030" name="Picture 6" descr="Mercury PNG Images &amp; PSDs for Download | PixelSquid - S111847823">
              <a:extLst>
                <a:ext uri="{FF2B5EF4-FFF2-40B4-BE49-F238E27FC236}">
                  <a16:creationId xmlns:a16="http://schemas.microsoft.com/office/drawing/2014/main" id="{02789491-4177-4E07-8E12-4D29B62011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51177" y="3003897"/>
              <a:ext cx="1065572" cy="1065572"/>
            </a:xfrm>
            <a:prstGeom prst="rect">
              <a:avLst/>
            </a:prstGeom>
            <a:noFill/>
            <a:effectLst>
              <a:glow rad="1308100">
                <a:schemeClr val="bg2">
                  <a:alpha val="19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Mercury PNG Images &amp; PSDs for Download | PixelSquid - S111847823">
              <a:extLst>
                <a:ext uri="{FF2B5EF4-FFF2-40B4-BE49-F238E27FC236}">
                  <a16:creationId xmlns:a16="http://schemas.microsoft.com/office/drawing/2014/main" id="{C2670A00-4BC9-5D96-22E0-E67CA2E2DE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06197" y="2871828"/>
              <a:ext cx="1065572" cy="10655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1C78B2B-0132-6012-194D-3380AF854023}"/>
              </a:ext>
            </a:extLst>
          </p:cNvPr>
          <p:cNvSpPr txBox="1"/>
          <p:nvPr/>
        </p:nvSpPr>
        <p:spPr>
          <a:xfrm>
            <a:off x="-8536451" y="3492922"/>
            <a:ext cx="25849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</a:rPr>
              <a:t>Mercury</a:t>
            </a:r>
            <a:endParaRPr lang="en-IN" sz="5000" b="1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5E496A-F369-C9E7-C9A0-DEBD47BBD2A6}"/>
              </a:ext>
            </a:extLst>
          </p:cNvPr>
          <p:cNvSpPr txBox="1"/>
          <p:nvPr/>
        </p:nvSpPr>
        <p:spPr>
          <a:xfrm>
            <a:off x="-8406786" y="4430194"/>
            <a:ext cx="25030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dolor sit  </a:t>
            </a:r>
            <a:r>
              <a:rPr lang="en-US" dirty="0" err="1">
                <a:solidFill>
                  <a:schemeClr val="bg1"/>
                </a:solidFill>
              </a:rPr>
              <a:t>amet</a:t>
            </a:r>
            <a:r>
              <a:rPr lang="en-US" dirty="0">
                <a:solidFill>
                  <a:schemeClr val="bg1"/>
                </a:solidFill>
              </a:rPr>
              <a:t>,  </a:t>
            </a:r>
            <a:r>
              <a:rPr lang="en-US" dirty="0" err="1">
                <a:solidFill>
                  <a:schemeClr val="bg1"/>
                </a:solidFill>
              </a:rPr>
              <a:t>consectetuer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adipisicing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Maecenas  </a:t>
            </a:r>
            <a:r>
              <a:rPr lang="en-US" dirty="0" err="1">
                <a:solidFill>
                  <a:schemeClr val="bg1"/>
                </a:solidFill>
              </a:rPr>
              <a:t>pottitor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congue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massa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Fusce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4240D84-60D1-4A2E-2AA2-BC479ED946D1}"/>
              </a:ext>
            </a:extLst>
          </p:cNvPr>
          <p:cNvSpPr txBox="1"/>
          <p:nvPr/>
        </p:nvSpPr>
        <p:spPr>
          <a:xfrm>
            <a:off x="-4409378" y="3492922"/>
            <a:ext cx="216827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</a:rPr>
              <a:t>Venus </a:t>
            </a:r>
            <a:endParaRPr lang="en-IN" sz="5000" b="1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802ECA2-C138-8A6D-206B-3F29EFAB1A61}"/>
              </a:ext>
            </a:extLst>
          </p:cNvPr>
          <p:cNvSpPr txBox="1"/>
          <p:nvPr/>
        </p:nvSpPr>
        <p:spPr>
          <a:xfrm>
            <a:off x="-4560597" y="4430194"/>
            <a:ext cx="24707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dolor sit  </a:t>
            </a:r>
            <a:r>
              <a:rPr lang="en-US" dirty="0" err="1">
                <a:solidFill>
                  <a:schemeClr val="bg1"/>
                </a:solidFill>
              </a:rPr>
              <a:t>amet</a:t>
            </a:r>
            <a:r>
              <a:rPr lang="en-US" dirty="0">
                <a:solidFill>
                  <a:schemeClr val="bg1"/>
                </a:solidFill>
              </a:rPr>
              <a:t>,  </a:t>
            </a:r>
            <a:r>
              <a:rPr lang="en-US" dirty="0" err="1">
                <a:solidFill>
                  <a:schemeClr val="bg1"/>
                </a:solidFill>
              </a:rPr>
              <a:t>consectetuer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adipisicing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Maecenas  </a:t>
            </a:r>
            <a:r>
              <a:rPr lang="en-US" dirty="0" err="1">
                <a:solidFill>
                  <a:schemeClr val="bg1"/>
                </a:solidFill>
              </a:rPr>
              <a:t>pottitor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congue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massa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Fusce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E61F66-2EC1-20E1-4A9E-607122CCF8DE}"/>
              </a:ext>
            </a:extLst>
          </p:cNvPr>
          <p:cNvSpPr txBox="1"/>
          <p:nvPr/>
        </p:nvSpPr>
        <p:spPr>
          <a:xfrm>
            <a:off x="4823536" y="1078474"/>
            <a:ext cx="26524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Earth</a:t>
            </a:r>
            <a:endParaRPr lang="en-IN" sz="60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F8655C-BB09-CCB0-DCC1-27C4EE807F1B}"/>
              </a:ext>
            </a:extLst>
          </p:cNvPr>
          <p:cNvSpPr txBox="1"/>
          <p:nvPr/>
        </p:nvSpPr>
        <p:spPr>
          <a:xfrm>
            <a:off x="14631868" y="4430194"/>
            <a:ext cx="25825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Lorem ipsum dolor sit  </a:t>
            </a:r>
            <a:r>
              <a:rPr lang="en-US" dirty="0" err="1">
                <a:solidFill>
                  <a:schemeClr val="bg1"/>
                </a:solidFill>
              </a:rPr>
              <a:t>amet</a:t>
            </a:r>
            <a:r>
              <a:rPr lang="en-US" dirty="0">
                <a:solidFill>
                  <a:schemeClr val="bg1"/>
                </a:solidFill>
              </a:rPr>
              <a:t>,  </a:t>
            </a:r>
            <a:r>
              <a:rPr lang="en-US" dirty="0" err="1">
                <a:solidFill>
                  <a:schemeClr val="bg1"/>
                </a:solidFill>
              </a:rPr>
              <a:t>consectetuer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adipisicing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Maecenas  </a:t>
            </a:r>
            <a:r>
              <a:rPr lang="en-US" dirty="0" err="1">
                <a:solidFill>
                  <a:schemeClr val="bg1"/>
                </a:solidFill>
              </a:rPr>
              <a:t>pottitor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congue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massa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Fusce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AF6CF7D-7A36-BD63-2895-77682EB6811D}"/>
              </a:ext>
            </a:extLst>
          </p:cNvPr>
          <p:cNvSpPr/>
          <p:nvPr/>
        </p:nvSpPr>
        <p:spPr>
          <a:xfrm>
            <a:off x="4099332" y="699021"/>
            <a:ext cx="7390125" cy="5460041"/>
          </a:xfrm>
          <a:prstGeom prst="roundRect">
            <a:avLst>
              <a:gd name="adj" fmla="val 8592"/>
            </a:avLst>
          </a:prstGeom>
          <a:solidFill>
            <a:schemeClr val="bg1">
              <a:alpha val="1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9B216B99-D9F5-AEE1-99F3-D786740D60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6613326"/>
              </p:ext>
            </p:extLst>
          </p:nvPr>
        </p:nvGraphicFramePr>
        <p:xfrm>
          <a:off x="4866290" y="2289758"/>
          <a:ext cx="6106510" cy="31651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3255">
                  <a:extLst>
                    <a:ext uri="{9D8B030D-6E8A-4147-A177-3AD203B41FA5}">
                      <a16:colId xmlns:a16="http://schemas.microsoft.com/office/drawing/2014/main" val="440588935"/>
                    </a:ext>
                  </a:extLst>
                </a:gridCol>
                <a:gridCol w="3053255">
                  <a:extLst>
                    <a:ext uri="{9D8B030D-6E8A-4147-A177-3AD203B41FA5}">
                      <a16:colId xmlns:a16="http://schemas.microsoft.com/office/drawing/2014/main" val="2210746083"/>
                    </a:ext>
                  </a:extLst>
                </a:gridCol>
              </a:tblGrid>
              <a:tr h="1055037">
                <a:tc>
                  <a:txBody>
                    <a:bodyPr/>
                    <a:lstStyle/>
                    <a:p>
                      <a:endParaRPr lang="en-US" sz="2400" b="0" dirty="0"/>
                    </a:p>
                    <a:p>
                      <a:r>
                        <a:rPr lang="en-US" sz="2400" b="0" dirty="0"/>
                        <a:t> Lorem Ipsum  Dolor</a:t>
                      </a:r>
                      <a:endParaRPr lang="en-IN" sz="24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800" b="0" dirty="0"/>
                    </a:p>
                    <a:p>
                      <a:r>
                        <a:rPr lang="en-US" sz="2800" b="0" dirty="0"/>
                        <a:t>               XXXXX</a:t>
                      </a:r>
                      <a:endParaRPr lang="en-IN" sz="28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0333114"/>
                  </a:ext>
                </a:extLst>
              </a:tr>
              <a:tr h="10550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Lorem</a:t>
                      </a:r>
                      <a:r>
                        <a:rPr lang="en-US" sz="1800" b="0" dirty="0"/>
                        <a:t> </a:t>
                      </a:r>
                      <a:r>
                        <a:rPr lang="en-US" sz="24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Ipsum</a:t>
                      </a:r>
                      <a:r>
                        <a:rPr lang="en-US" sz="1800" b="0" dirty="0"/>
                        <a:t>  </a:t>
                      </a:r>
                      <a:r>
                        <a:rPr lang="en-US" sz="24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Dolor</a:t>
                      </a:r>
                      <a:endParaRPr lang="en-IN" sz="24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8480533"/>
                  </a:ext>
                </a:extLst>
              </a:tr>
              <a:tr h="10550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bg1"/>
                          </a:solidFill>
                        </a:rPr>
                        <a:t> Lorem Ipsum  Dolor</a:t>
                      </a:r>
                      <a:endParaRPr lang="en-IN" sz="24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8964545"/>
                  </a:ext>
                </a:extLst>
              </a:tr>
            </a:tbl>
          </a:graphicData>
        </a:graphic>
      </p:graphicFrame>
      <p:pic>
        <p:nvPicPr>
          <p:cNvPr id="1034" name="Picture 10">
            <a:extLst>
              <a:ext uri="{FF2B5EF4-FFF2-40B4-BE49-F238E27FC236}">
                <a16:creationId xmlns:a16="http://schemas.microsoft.com/office/drawing/2014/main" id="{C0F930C1-320F-19C7-791F-131225320F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76346">
            <a:off x="311914" y="1081004"/>
            <a:ext cx="4698275" cy="4870192"/>
          </a:xfrm>
          <a:prstGeom prst="rect">
            <a:avLst/>
          </a:prstGeom>
          <a:noFill/>
          <a:effectLst>
            <a:glow rad="952500">
              <a:schemeClr val="accent1">
                <a:satMod val="175000"/>
                <a:alpha val="19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95405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407</Words>
  <Application>Microsoft Office PowerPoint</Application>
  <PresentationFormat>Widescreen</PresentationFormat>
  <Paragraphs>74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 Display</vt:lpstr>
      <vt:lpstr>Arial</vt:lpstr>
      <vt:lpstr>Aptos</vt:lpstr>
      <vt:lpstr>Poppins ExtraLight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Rohit Gupta</dc:creator>
  <cp:lastModifiedBy>Rohit Gupta</cp:lastModifiedBy>
  <cp:revision>3</cp:revision>
  <dcterms:created xsi:type="dcterms:W3CDTF">2024-08-09T17:15:53Z</dcterms:created>
  <dcterms:modified xsi:type="dcterms:W3CDTF">2024-08-09T20:15:43Z</dcterms:modified>
</cp:coreProperties>
</file>

<file path=docProps/thumbnail.jpeg>
</file>